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D"/>
    <a:srgbClr val="FFFFFF"/>
    <a:srgbClr val="3973A7"/>
    <a:srgbClr val="004B8E"/>
    <a:srgbClr val="72C259"/>
    <a:srgbClr val="B1DDA3"/>
    <a:srgbClr val="00AA7E"/>
    <a:srgbClr val="02468C"/>
    <a:srgbClr val="155492"/>
    <a:srgbClr val="00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BD7E2-013D-404F-8F3C-9134ECCFB0E8}" v="18" dt="2026-02-03T21:25:16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96"/>
  </p:normalViewPr>
  <p:slideViewPr>
    <p:cSldViewPr snapToGrid="0" showGuides="1">
      <p:cViewPr varScale="1">
        <p:scale>
          <a:sx n="65" d="100"/>
          <a:sy n="65" d="100"/>
        </p:scale>
        <p:origin x="1286" y="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howGuides="1">
      <p:cViewPr varScale="1">
        <p:scale>
          <a:sx n="209" d="100"/>
          <a:sy n="209" d="100"/>
        </p:scale>
        <p:origin x="424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een Virk" userId="b88647dd-2fe7-404c-9286-4f038ed94096" providerId="ADAL" clId="{5AAAC140-4E7B-4D2F-9AB0-EF9E262C3A1E}"/>
    <pc:docChg chg="undo custSel delSld modSld">
      <pc:chgData name="Jasmeen Virk" userId="b88647dd-2fe7-404c-9286-4f038ed94096" providerId="ADAL" clId="{5AAAC140-4E7B-4D2F-9AB0-EF9E262C3A1E}" dt="2026-02-03T21:25:22.118" v="272" actId="6549"/>
      <pc:docMkLst>
        <pc:docMk/>
      </pc:docMkLst>
      <pc:sldChg chg="addSp delSp modSp mod">
        <pc:chgData name="Jasmeen Virk" userId="b88647dd-2fe7-404c-9286-4f038ed94096" providerId="ADAL" clId="{5AAAC140-4E7B-4D2F-9AB0-EF9E262C3A1E}" dt="2026-02-03T21:25:22.118" v="272" actId="6549"/>
        <pc:sldMkLst>
          <pc:docMk/>
          <pc:sldMk cId="2117168551" sldId="268"/>
        </pc:sldMkLst>
        <pc:spChg chg="mod">
          <ac:chgData name="Jasmeen Virk" userId="b88647dd-2fe7-404c-9286-4f038ed94096" providerId="ADAL" clId="{5AAAC140-4E7B-4D2F-9AB0-EF9E262C3A1E}" dt="2026-02-03T21:04:20.774" v="235" actId="1036"/>
          <ac:spMkLst>
            <pc:docMk/>
            <pc:sldMk cId="2117168551" sldId="268"/>
            <ac:spMk id="3" creationId="{F28EC29B-BD0D-5CD9-B589-320E15F4C063}"/>
          </ac:spMkLst>
        </pc:spChg>
        <pc:spChg chg="mod">
          <ac:chgData name="Jasmeen Virk" userId="b88647dd-2fe7-404c-9286-4f038ed94096" providerId="ADAL" clId="{5AAAC140-4E7B-4D2F-9AB0-EF9E262C3A1E}" dt="2026-02-03T21:08:26.985" v="261" actId="1037"/>
          <ac:spMkLst>
            <pc:docMk/>
            <pc:sldMk cId="2117168551" sldId="268"/>
            <ac:spMk id="5" creationId="{3CDF549B-262C-8834-DD51-46FF9AEB47EA}"/>
          </ac:spMkLst>
        </pc:spChg>
        <pc:spChg chg="mod">
          <ac:chgData name="Jasmeen Virk" userId="b88647dd-2fe7-404c-9286-4f038ed94096" providerId="ADAL" clId="{5AAAC140-4E7B-4D2F-9AB0-EF9E262C3A1E}" dt="2026-02-03T21:04:08.559" v="210"/>
          <ac:spMkLst>
            <pc:docMk/>
            <pc:sldMk cId="2117168551" sldId="268"/>
            <ac:spMk id="8" creationId="{41404890-A4EE-E737-C96D-911A811C3B13}"/>
          </ac:spMkLst>
        </pc:spChg>
        <pc:spChg chg="mod">
          <ac:chgData name="Jasmeen Virk" userId="b88647dd-2fe7-404c-9286-4f038ed94096" providerId="ADAL" clId="{5AAAC140-4E7B-4D2F-9AB0-EF9E262C3A1E}" dt="2026-02-03T21:04:00.188" v="208"/>
          <ac:spMkLst>
            <pc:docMk/>
            <pc:sldMk cId="2117168551" sldId="268"/>
            <ac:spMk id="9" creationId="{782301A6-9084-7564-200F-856C2C8924AB}"/>
          </ac:spMkLst>
        </pc:spChg>
        <pc:spChg chg="mod">
          <ac:chgData name="Jasmeen Virk" userId="b88647dd-2fe7-404c-9286-4f038ed94096" providerId="ADAL" clId="{5AAAC140-4E7B-4D2F-9AB0-EF9E262C3A1E}" dt="2026-02-03T21:08:20.788" v="258"/>
          <ac:spMkLst>
            <pc:docMk/>
            <pc:sldMk cId="2117168551" sldId="268"/>
            <ac:spMk id="15" creationId="{31C0D1DB-5560-AD63-6CDA-6FC4B022D58B}"/>
          </ac:spMkLst>
        </pc:spChg>
        <pc:spChg chg="mod">
          <ac:chgData name="Jasmeen Virk" userId="b88647dd-2fe7-404c-9286-4f038ed94096" providerId="ADAL" clId="{5AAAC140-4E7B-4D2F-9AB0-EF9E262C3A1E}" dt="2026-02-03T21:25:22.118" v="272" actId="6549"/>
          <ac:spMkLst>
            <pc:docMk/>
            <pc:sldMk cId="2117168551" sldId="268"/>
            <ac:spMk id="16" creationId="{275339AD-E623-B807-37C7-6E5A7871E314}"/>
          </ac:spMkLst>
        </pc:spChg>
        <pc:grpChg chg="del">
          <ac:chgData name="Jasmeen Virk" userId="b88647dd-2fe7-404c-9286-4f038ed94096" providerId="ADAL" clId="{5AAAC140-4E7B-4D2F-9AB0-EF9E262C3A1E}" dt="2026-02-03T21:04:26.248" v="236" actId="478"/>
          <ac:grpSpMkLst>
            <pc:docMk/>
            <pc:sldMk cId="2117168551" sldId="268"/>
            <ac:grpSpMk id="32" creationId="{5D20C791-C34D-7356-05D5-F8D3F4B42388}"/>
          </ac:grpSpMkLst>
        </pc:grpChg>
        <pc:graphicFrameChg chg="add mod">
          <ac:chgData name="Jasmeen Virk" userId="b88647dd-2fe7-404c-9286-4f038ed94096" providerId="ADAL" clId="{5AAAC140-4E7B-4D2F-9AB0-EF9E262C3A1E}" dt="2026-02-03T21:07:50.943" v="252"/>
          <ac:graphicFrameMkLst>
            <pc:docMk/>
            <pc:sldMk cId="2117168551" sldId="268"/>
            <ac:graphicFrameMk id="7" creationId="{77C3B26E-4D6B-8007-A99E-BCC138E0C894}"/>
          </ac:graphicFrameMkLst>
        </pc:graphicFrameChg>
        <pc:graphicFrameChg chg="add mod">
          <ac:chgData name="Jasmeen Virk" userId="b88647dd-2fe7-404c-9286-4f038ed94096" providerId="ADAL" clId="{5AAAC140-4E7B-4D2F-9AB0-EF9E262C3A1E}" dt="2026-02-03T21:08:14.669" v="255"/>
          <ac:graphicFrameMkLst>
            <pc:docMk/>
            <pc:sldMk cId="2117168551" sldId="268"/>
            <ac:graphicFrameMk id="10" creationId="{A424D363-C0D1-0038-11F5-57344E5BFE86}"/>
          </ac:graphicFrameMkLst>
        </pc:graphicFrameChg>
        <pc:picChg chg="add mod">
          <ac:chgData name="Jasmeen Virk" userId="b88647dd-2fe7-404c-9286-4f038ed94096" providerId="ADAL" clId="{5AAAC140-4E7B-4D2F-9AB0-EF9E262C3A1E}" dt="2026-02-03T21:04:53.071" v="250" actId="1035"/>
          <ac:picMkLst>
            <pc:docMk/>
            <pc:sldMk cId="2117168551" sldId="268"/>
            <ac:picMk id="2" creationId="{C20D95CC-EDFB-7ECC-7F6B-9F5C66AFB730}"/>
          </ac:picMkLst>
        </pc:picChg>
        <pc:cxnChg chg="mod">
          <ac:chgData name="Jasmeen Virk" userId="b88647dd-2fe7-404c-9286-4f038ed94096" providerId="ADAL" clId="{5AAAC140-4E7B-4D2F-9AB0-EF9E262C3A1E}" dt="2026-02-03T21:04:20.774" v="235" actId="1036"/>
          <ac:cxnSpMkLst>
            <pc:docMk/>
            <pc:sldMk cId="2117168551" sldId="268"/>
            <ac:cxnSpMk id="18" creationId="{163884E5-FFE9-C96A-C710-C9B24FE7C87E}"/>
          </ac:cxnSpMkLst>
        </pc:cxnChg>
      </pc:sldChg>
      <pc:sldChg chg="addSp delSp modSp del mod">
        <pc:chgData name="Jasmeen Virk" userId="b88647dd-2fe7-404c-9286-4f038ed94096" providerId="ADAL" clId="{5AAAC140-4E7B-4D2F-9AB0-EF9E262C3A1E}" dt="2026-02-03T21:07:17.609" v="251" actId="47"/>
        <pc:sldMkLst>
          <pc:docMk/>
          <pc:sldMk cId="4136395797" sldId="269"/>
        </pc:sldMkLst>
        <pc:spChg chg="mod">
          <ac:chgData name="Jasmeen Virk" userId="b88647dd-2fe7-404c-9286-4f038ed94096" providerId="ADAL" clId="{5AAAC140-4E7B-4D2F-9AB0-EF9E262C3A1E}" dt="2026-02-03T20:58:38.890" v="152" actId="1035"/>
          <ac:spMkLst>
            <pc:docMk/>
            <pc:sldMk cId="4136395797" sldId="269"/>
            <ac:spMk id="4" creationId="{F2CA8972-B167-161A-68D6-E26DECF14F72}"/>
          </ac:spMkLst>
        </pc:spChg>
        <pc:spChg chg="mod">
          <ac:chgData name="Jasmeen Virk" userId="b88647dd-2fe7-404c-9286-4f038ed94096" providerId="ADAL" clId="{5AAAC140-4E7B-4D2F-9AB0-EF9E262C3A1E}" dt="2026-02-03T20:58:38.890" v="152" actId="1035"/>
          <ac:spMkLst>
            <pc:docMk/>
            <pc:sldMk cId="4136395797" sldId="269"/>
            <ac:spMk id="8" creationId="{8245F485-2DDE-A417-26DD-8CD22F36B8FE}"/>
          </ac:spMkLst>
        </pc:spChg>
        <pc:spChg chg="mod">
          <ac:chgData name="Jasmeen Virk" userId="b88647dd-2fe7-404c-9286-4f038ed94096" providerId="ADAL" clId="{5AAAC140-4E7B-4D2F-9AB0-EF9E262C3A1E}" dt="2026-02-03T20:59:24.683" v="179" actId="20577"/>
          <ac:spMkLst>
            <pc:docMk/>
            <pc:sldMk cId="4136395797" sldId="269"/>
            <ac:spMk id="9" creationId="{B4602338-E75F-3EE1-AFDF-3FBB1796BFA0}"/>
          </ac:spMkLst>
        </pc:spChg>
        <pc:spChg chg="mod">
          <ac:chgData name="Jasmeen Virk" userId="b88647dd-2fe7-404c-9286-4f038ed94096" providerId="ADAL" clId="{5AAAC140-4E7B-4D2F-9AB0-EF9E262C3A1E}" dt="2026-02-03T21:02:40.232" v="199" actId="20577"/>
          <ac:spMkLst>
            <pc:docMk/>
            <pc:sldMk cId="4136395797" sldId="269"/>
            <ac:spMk id="16" creationId="{1BD1765C-C059-FE06-7D79-5E04B091B432}"/>
          </ac:spMkLst>
        </pc:spChg>
        <pc:spChg chg="mod">
          <ac:chgData name="Jasmeen Virk" userId="b88647dd-2fe7-404c-9286-4f038ed94096" providerId="ADAL" clId="{5AAAC140-4E7B-4D2F-9AB0-EF9E262C3A1E}" dt="2026-02-03T20:58:44.742" v="166" actId="1035"/>
          <ac:spMkLst>
            <pc:docMk/>
            <pc:sldMk cId="4136395797" sldId="269"/>
            <ac:spMk id="21" creationId="{2F18B2F1-1565-C5E1-647D-CB2280577129}"/>
          </ac:spMkLst>
        </pc:spChg>
        <pc:grpChg chg="del">
          <ac:chgData name="Jasmeen Virk" userId="b88647dd-2fe7-404c-9286-4f038ed94096" providerId="ADAL" clId="{5AAAC140-4E7B-4D2F-9AB0-EF9E262C3A1E}" dt="2026-02-03T21:02:47.636" v="201" actId="478"/>
          <ac:grpSpMkLst>
            <pc:docMk/>
            <pc:sldMk cId="4136395797" sldId="269"/>
            <ac:grpSpMk id="3" creationId="{035F008E-1ACA-FA01-43C1-661AE8EE0DA5}"/>
          </ac:grpSpMkLst>
        </pc:grpChg>
        <pc:grpChg chg="del">
          <ac:chgData name="Jasmeen Virk" userId="b88647dd-2fe7-404c-9286-4f038ed94096" providerId="ADAL" clId="{5AAAC140-4E7B-4D2F-9AB0-EF9E262C3A1E}" dt="2026-02-03T21:02:46.455" v="200" actId="478"/>
          <ac:grpSpMkLst>
            <pc:docMk/>
            <pc:sldMk cId="4136395797" sldId="269"/>
            <ac:grpSpMk id="32" creationId="{C16DD6C9-357A-5B59-1D77-A7A0B02C0A4E}"/>
          </ac:grpSpMkLst>
        </pc:grpChg>
        <pc:picChg chg="add mod">
          <ac:chgData name="Jasmeen Virk" userId="b88647dd-2fe7-404c-9286-4f038ed94096" providerId="ADAL" clId="{5AAAC140-4E7B-4D2F-9AB0-EF9E262C3A1E}" dt="2026-02-03T21:03:49.450" v="207" actId="1076"/>
          <ac:picMkLst>
            <pc:docMk/>
            <pc:sldMk cId="4136395797" sldId="269"/>
            <ac:picMk id="2" creationId="{194D003D-9FA4-D955-CCED-CEF9376329A0}"/>
          </ac:picMkLst>
        </pc:picChg>
        <pc:cxnChg chg="mod">
          <ac:chgData name="Jasmeen Virk" userId="b88647dd-2fe7-404c-9286-4f038ed94096" providerId="ADAL" clId="{5AAAC140-4E7B-4D2F-9AB0-EF9E262C3A1E}" dt="2026-02-03T20:58:38.890" v="152" actId="1035"/>
          <ac:cxnSpMkLst>
            <pc:docMk/>
            <pc:sldMk cId="4136395797" sldId="269"/>
            <ac:cxnSpMk id="17" creationId="{441FBD00-C6D6-C028-6803-153CC8843E58}"/>
          </ac:cxnSpMkLst>
        </pc:cxnChg>
        <pc:cxnChg chg="mod">
          <ac:chgData name="Jasmeen Virk" userId="b88647dd-2fe7-404c-9286-4f038ed94096" providerId="ADAL" clId="{5AAAC140-4E7B-4D2F-9AB0-EF9E262C3A1E}" dt="2026-02-03T20:58:44.742" v="166" actId="1035"/>
          <ac:cxnSpMkLst>
            <pc:docMk/>
            <pc:sldMk cId="4136395797" sldId="269"/>
            <ac:cxnSpMk id="20" creationId="{F2386B0A-10A3-1FD9-ED4B-F2C825FC7BCF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126496-371C-BCA1-2162-C546391CFD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BE735-64A4-E774-AF61-CBBF41C0E1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966D4-B7FB-7E44-A0D0-1D16BB6F3237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7FFAE-4422-D2BF-9AAF-1B812229C4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7A7C8-CF2E-437D-6502-D72BAE1EEA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5A6DE-0900-6840-BB9A-18430DEF9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51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58C17-EBB3-9242-A58E-B50168713062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F2A5F-D7AF-7A49-A82D-4F8FDAF5A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5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C1FF60-482F-C8E3-C37D-2392F6EE2A8C}"/>
              </a:ext>
            </a:extLst>
          </p:cNvPr>
          <p:cNvSpPr/>
          <p:nvPr userDrawn="1"/>
        </p:nvSpPr>
        <p:spPr>
          <a:xfrm>
            <a:off x="0" y="6321044"/>
            <a:ext cx="12192000" cy="53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02EC17-D5CA-2CF2-A9C9-D2D9D213AA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" r="70"/>
          <a:stretch/>
        </p:blipFill>
        <p:spPr>
          <a:xfrm>
            <a:off x="633475" y="536956"/>
            <a:ext cx="2705364" cy="10175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C16073-5CE2-B76C-8741-7F086D43CB6B}"/>
              </a:ext>
            </a:extLst>
          </p:cNvPr>
          <p:cNvSpPr txBox="1"/>
          <p:nvPr userDrawn="1"/>
        </p:nvSpPr>
        <p:spPr>
          <a:xfrm>
            <a:off x="0" y="6538163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i="0" spc="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BURNABY | CALGARY | EDMONTON | FT. MCMURRAY | FT. ST. JOHN | GRANDE PRAIRIE | KITIMAT | MIDALE | PRINCE GEORGE | RED DEER | REGINA | SASKATOON | WHITECOURT</a:t>
            </a:r>
            <a:endParaRPr lang="en-US" sz="900" b="0" spc="100" baseline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A blue square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28532A09-A89A-1AD6-EE8E-F4F3C96D08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037991"/>
            <a:ext cx="12192000" cy="34099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7E886C0-9AEE-C5B6-D060-AAAA55428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3884993"/>
            <a:ext cx="7074980" cy="642621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information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02C239-B2A5-2FD7-CF86-B9C4C6210C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621213"/>
            <a:ext cx="7075488" cy="30435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484161B-DE1F-1064-9648-D646D20D1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0700" y="5019166"/>
            <a:ext cx="7075488" cy="365125"/>
          </a:xfrm>
        </p:spPr>
        <p:txBody>
          <a:bodyPr>
            <a:no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8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46779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939CC7-6D5D-F2E8-3196-2444349011E5}"/>
              </a:ext>
            </a:extLst>
          </p:cNvPr>
          <p:cNvSpPr/>
          <p:nvPr userDrawn="1"/>
        </p:nvSpPr>
        <p:spPr>
          <a:xfrm>
            <a:off x="0" y="6216596"/>
            <a:ext cx="12192000" cy="642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square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BE6A9A8B-8776-3D26-C97E-9B5EF4EA96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37991"/>
            <a:ext cx="12192000" cy="34099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7E886C0-9AEE-C5B6-D060-AAAA55428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3884993"/>
            <a:ext cx="7074980" cy="642621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information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02C239-B2A5-2FD7-CF86-B9C4C6210C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4621213"/>
            <a:ext cx="7075488" cy="30435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484161B-DE1F-1064-9648-D646D20D1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0700" y="5019166"/>
            <a:ext cx="7075488" cy="365125"/>
          </a:xfrm>
        </p:spPr>
        <p:txBody>
          <a:bodyPr>
            <a:no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US" sz="1800" b="0" i="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8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5C5CE9-F86B-A90F-82A5-BBABC7D8E1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" r="37"/>
          <a:stretch/>
        </p:blipFill>
        <p:spPr>
          <a:xfrm>
            <a:off x="9185656" y="536957"/>
            <a:ext cx="2213164" cy="9247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6983B7-809F-7C6A-9A6A-016F4478F5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2389" y="2105152"/>
            <a:ext cx="3796402" cy="259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771EC6-2B53-1579-BD6E-5BA58E3D0BB3}"/>
              </a:ext>
            </a:extLst>
          </p:cNvPr>
          <p:cNvSpPr txBox="1"/>
          <p:nvPr userDrawn="1"/>
        </p:nvSpPr>
        <p:spPr>
          <a:xfrm>
            <a:off x="0" y="6538163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i="0" spc="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BURNABY | CALGARY | EDMONTON | FT. MCMURRAY | FT. ST. JOHN | GRANDE PRAIRIE | KITIMAT | MIDALE | PRINCE GEORGE | RED DEER | REGINA | SASKATOON | WHITECOURT</a:t>
            </a:r>
            <a:endParaRPr lang="en-US" sz="900" b="0" spc="100" baseline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23C7D8-796B-E543-D060-8231FCFB2D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153" t="-8101" r="-876" b="674"/>
          <a:stretch/>
        </p:blipFill>
        <p:spPr>
          <a:xfrm>
            <a:off x="670585" y="445763"/>
            <a:ext cx="2625832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10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82000">
              <a:srgbClr val="012771"/>
            </a:gs>
            <a:gs pos="40000">
              <a:srgbClr val="02468C"/>
            </a:gs>
            <a:gs pos="100000">
              <a:srgbClr val="00004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C1FF60-482F-C8E3-C37D-2392F6EE2A8C}"/>
              </a:ext>
            </a:extLst>
          </p:cNvPr>
          <p:cNvSpPr/>
          <p:nvPr userDrawn="1"/>
        </p:nvSpPr>
        <p:spPr>
          <a:xfrm>
            <a:off x="0" y="6321044"/>
            <a:ext cx="12192000" cy="538174"/>
          </a:xfrm>
          <a:prstGeom prst="rect">
            <a:avLst/>
          </a:prstGeom>
          <a:gradFill>
            <a:gsLst>
              <a:gs pos="82000">
                <a:srgbClr val="01216B"/>
              </a:gs>
              <a:gs pos="40000">
                <a:srgbClr val="02468C"/>
              </a:gs>
              <a:gs pos="100000">
                <a:srgbClr val="00004F"/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004E5C-2BB5-409D-4B3F-B2752A9E2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" b="22"/>
          <a:stretch/>
        </p:blipFill>
        <p:spPr>
          <a:xfrm>
            <a:off x="0" y="3037991"/>
            <a:ext cx="12191096" cy="34099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7E886C0-9AEE-C5B6-D060-AAAA55428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4444652"/>
            <a:ext cx="7074980" cy="473646"/>
          </a:xfrm>
        </p:spPr>
        <p:txBody>
          <a:bodyPr anchor="t"/>
          <a:lstStyle>
            <a:lvl1pPr>
              <a:defRPr b="1">
                <a:solidFill>
                  <a:srgbClr val="155492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28A76-9781-FA1E-4E86-31FC6033E33C}"/>
              </a:ext>
            </a:extLst>
          </p:cNvPr>
          <p:cNvSpPr txBox="1"/>
          <p:nvPr userDrawn="1"/>
        </p:nvSpPr>
        <p:spPr>
          <a:xfrm>
            <a:off x="0" y="6538163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i="0" spc="1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BURNABY | CALGARY | EDMONTON | FT. MCMURRAY | FT. ST. JOHN | GRANDE PRAIRIE | KITIMAT | MIDALE | PRINCE GEORGE | RED DEER | REGINA | SASKATOON | WHITECOURT</a:t>
            </a:r>
            <a:endParaRPr lang="en-US" sz="900" b="0" spc="100" baseline="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3654A49-981F-4743-D5EF-36CBC7A385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679" y="638723"/>
            <a:ext cx="21463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9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82000">
              <a:srgbClr val="012771"/>
            </a:gs>
            <a:gs pos="40000">
              <a:srgbClr val="02468C"/>
            </a:gs>
            <a:gs pos="100000">
              <a:srgbClr val="00004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C1FF60-482F-C8E3-C37D-2392F6EE2A8C}"/>
              </a:ext>
            </a:extLst>
          </p:cNvPr>
          <p:cNvSpPr/>
          <p:nvPr userDrawn="1"/>
        </p:nvSpPr>
        <p:spPr>
          <a:xfrm>
            <a:off x="0" y="6321044"/>
            <a:ext cx="12192000" cy="538174"/>
          </a:xfrm>
          <a:prstGeom prst="rect">
            <a:avLst/>
          </a:prstGeom>
          <a:gradFill>
            <a:gsLst>
              <a:gs pos="82000">
                <a:srgbClr val="01216B"/>
              </a:gs>
              <a:gs pos="40000">
                <a:srgbClr val="02468C"/>
              </a:gs>
              <a:gs pos="100000">
                <a:srgbClr val="00004F"/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E4186-1795-D191-74A0-61ECC05EC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" b="22"/>
          <a:stretch/>
        </p:blipFill>
        <p:spPr>
          <a:xfrm>
            <a:off x="0" y="3037991"/>
            <a:ext cx="12191096" cy="34099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7E886C0-9AEE-C5B6-D060-AAAA55428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4444652"/>
            <a:ext cx="7074980" cy="473646"/>
          </a:xfrm>
        </p:spPr>
        <p:txBody>
          <a:bodyPr anchor="t"/>
          <a:lstStyle>
            <a:lvl1pPr>
              <a:defRPr b="1">
                <a:solidFill>
                  <a:srgbClr val="155492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FDB5C-638B-5830-06B2-BA294F8E95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" r="36"/>
          <a:stretch/>
        </p:blipFill>
        <p:spPr>
          <a:xfrm>
            <a:off x="521208" y="619934"/>
            <a:ext cx="4355392" cy="895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9FF226-6EFB-54A0-653E-487F74646069}"/>
              </a:ext>
            </a:extLst>
          </p:cNvPr>
          <p:cNvSpPr txBox="1"/>
          <p:nvPr userDrawn="1"/>
        </p:nvSpPr>
        <p:spPr>
          <a:xfrm>
            <a:off x="0" y="6538163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0" i="0" spc="1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BURNABY | CALGARY | EDMONTON | FT. MCMURRAY | FT. ST. JOHN | GRANDE PRAIRIE | KITIMAT | MIDALE | PRINCE GEORGE | RED DEER | REGINA | SASKATOON | WHITECOURT</a:t>
            </a:r>
            <a:endParaRPr lang="en-US" sz="900" b="0" spc="1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48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gradFill>
          <a:gsLst>
            <a:gs pos="82000">
              <a:srgbClr val="012771"/>
            </a:gs>
            <a:gs pos="40000">
              <a:srgbClr val="02468C"/>
            </a:gs>
            <a:gs pos="100000">
              <a:srgbClr val="00004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A6545-66A4-016B-F117-DEBF363E44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69123"/>
            <a:ext cx="5181600" cy="35078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A7B415-08C6-80A4-9A2B-BAD41CF219B7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3388953"/>
            <a:ext cx="5181600" cy="348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62C994-3B20-99C2-EF09-F873CCC1FC1D}"/>
              </a:ext>
            </a:extLst>
          </p:cNvPr>
          <p:cNvSpPr txBox="1"/>
          <p:nvPr userDrawn="1"/>
        </p:nvSpPr>
        <p:spPr>
          <a:xfrm>
            <a:off x="838200" y="5086254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24/7 Support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64D01A-6F3B-0D8B-6F8E-77F1005985BA}"/>
              </a:ext>
            </a:extLst>
          </p:cNvPr>
          <p:cNvSpPr txBox="1"/>
          <p:nvPr userDrawn="1"/>
        </p:nvSpPr>
        <p:spPr>
          <a:xfrm>
            <a:off x="838200" y="5460472"/>
            <a:ext cx="6124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+1 (877) 278-6404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6402B3-B0B0-AA52-6090-082882AB01B9}"/>
              </a:ext>
            </a:extLst>
          </p:cNvPr>
          <p:cNvSpPr txBox="1"/>
          <p:nvPr userDrawn="1"/>
        </p:nvSpPr>
        <p:spPr>
          <a:xfrm>
            <a:off x="7232851" y="5829804"/>
            <a:ext cx="37977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www.spartancontrols.com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685D32-4B86-0F28-01D8-0069CA092496}"/>
              </a:ext>
            </a:extLst>
          </p:cNvPr>
          <p:cNvSpPr/>
          <p:nvPr userDrawn="1"/>
        </p:nvSpPr>
        <p:spPr>
          <a:xfrm>
            <a:off x="0" y="6333953"/>
            <a:ext cx="12192000" cy="525264"/>
          </a:xfrm>
          <a:prstGeom prst="rect">
            <a:avLst/>
          </a:prstGeom>
          <a:gradFill>
            <a:gsLst>
              <a:gs pos="81000">
                <a:srgbClr val="02468C"/>
              </a:gs>
              <a:gs pos="100000">
                <a:srgbClr val="00004F"/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2850AD7-785C-59D9-5B25-553451D6AF1C}"/>
              </a:ext>
            </a:extLst>
          </p:cNvPr>
          <p:cNvSpPr txBox="1">
            <a:spLocks/>
          </p:cNvSpPr>
          <p:nvPr userDrawn="1"/>
        </p:nvSpPr>
        <p:spPr>
          <a:xfrm>
            <a:off x="320848" y="6478428"/>
            <a:ext cx="2334768" cy="214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Innovation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90C540-DB31-531B-F691-D9552DECCD67}"/>
              </a:ext>
            </a:extLst>
          </p:cNvPr>
          <p:cNvCxnSpPr>
            <a:cxnSpLocks/>
          </p:cNvCxnSpPr>
          <p:nvPr userDrawn="1"/>
        </p:nvCxnSpPr>
        <p:spPr>
          <a:xfrm>
            <a:off x="320848" y="6333953"/>
            <a:ext cx="115503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5E913A1-666E-58FA-C646-1C440357B3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5028" y="6398260"/>
            <a:ext cx="1032747" cy="37439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5D68C1-4133-7BE2-C604-E94D808F2024}"/>
              </a:ext>
            </a:extLst>
          </p:cNvPr>
          <p:cNvCxnSpPr/>
          <p:nvPr userDrawn="1"/>
        </p:nvCxnSpPr>
        <p:spPr>
          <a:xfrm>
            <a:off x="838200" y="3204431"/>
            <a:ext cx="5181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7683A4-071F-4A65-C43A-8A3AA9873515}"/>
              </a:ext>
            </a:extLst>
          </p:cNvPr>
          <p:cNvCxnSpPr/>
          <p:nvPr userDrawn="1"/>
        </p:nvCxnSpPr>
        <p:spPr>
          <a:xfrm>
            <a:off x="838200" y="3921813"/>
            <a:ext cx="5181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5CB3E1-EA7D-42DE-1F0D-6E128FC6754E}"/>
              </a:ext>
            </a:extLst>
          </p:cNvPr>
          <p:cNvCxnSpPr/>
          <p:nvPr userDrawn="1"/>
        </p:nvCxnSpPr>
        <p:spPr>
          <a:xfrm>
            <a:off x="838200" y="2484601"/>
            <a:ext cx="5181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D76159C-5447-C8A6-04CF-1D80693D3C32}"/>
              </a:ext>
            </a:extLst>
          </p:cNvPr>
          <p:cNvCxnSpPr/>
          <p:nvPr userDrawn="1"/>
        </p:nvCxnSpPr>
        <p:spPr>
          <a:xfrm>
            <a:off x="838200" y="4933749"/>
            <a:ext cx="5181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81DB040-F852-7446-E1EC-53C49C871F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227" y="5304541"/>
            <a:ext cx="2196947" cy="334391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76E20394-4A3F-AD90-C658-75357D80D7F5}"/>
              </a:ext>
            </a:extLst>
          </p:cNvPr>
          <p:cNvSpPr/>
          <p:nvPr userDrawn="1"/>
        </p:nvSpPr>
        <p:spPr>
          <a:xfrm>
            <a:off x="7842622" y="4780028"/>
            <a:ext cx="2564569" cy="166427"/>
          </a:xfrm>
          <a:custGeom>
            <a:avLst/>
            <a:gdLst/>
            <a:ahLst/>
            <a:cxnLst/>
            <a:rect l="l" t="t" r="r" b="b"/>
            <a:pathLst>
              <a:path w="2564569" h="166427">
                <a:moveTo>
                  <a:pt x="2533092" y="132271"/>
                </a:moveTo>
                <a:lnTo>
                  <a:pt x="2564569" y="132271"/>
                </a:lnTo>
                <a:lnTo>
                  <a:pt x="2564569" y="163636"/>
                </a:lnTo>
                <a:lnTo>
                  <a:pt x="2533092" y="163636"/>
                </a:lnTo>
                <a:close/>
                <a:moveTo>
                  <a:pt x="2456967" y="132271"/>
                </a:moveTo>
                <a:lnTo>
                  <a:pt x="2488332" y="132271"/>
                </a:lnTo>
                <a:lnTo>
                  <a:pt x="2488332" y="163636"/>
                </a:lnTo>
                <a:lnTo>
                  <a:pt x="2456967" y="163636"/>
                </a:lnTo>
                <a:close/>
                <a:moveTo>
                  <a:pt x="2380729" y="132271"/>
                </a:moveTo>
                <a:lnTo>
                  <a:pt x="2412095" y="132271"/>
                </a:lnTo>
                <a:lnTo>
                  <a:pt x="2412095" y="163636"/>
                </a:lnTo>
                <a:lnTo>
                  <a:pt x="2380729" y="163636"/>
                </a:lnTo>
                <a:close/>
                <a:moveTo>
                  <a:pt x="1887661" y="106709"/>
                </a:moveTo>
                <a:cubicBezTo>
                  <a:pt x="1883643" y="108049"/>
                  <a:pt x="1877281" y="109649"/>
                  <a:pt x="1868574" y="111509"/>
                </a:cubicBezTo>
                <a:cubicBezTo>
                  <a:pt x="1859868" y="113370"/>
                  <a:pt x="1854175" y="115193"/>
                  <a:pt x="1851496" y="116979"/>
                </a:cubicBezTo>
                <a:cubicBezTo>
                  <a:pt x="1847403" y="119881"/>
                  <a:pt x="1845357" y="123564"/>
                  <a:pt x="1845357" y="128029"/>
                </a:cubicBezTo>
                <a:cubicBezTo>
                  <a:pt x="1845357" y="132420"/>
                  <a:pt x="1846994" y="136215"/>
                  <a:pt x="1850269" y="139414"/>
                </a:cubicBezTo>
                <a:cubicBezTo>
                  <a:pt x="1853543" y="142614"/>
                  <a:pt x="1857710" y="144214"/>
                  <a:pt x="1862770" y="144214"/>
                </a:cubicBezTo>
                <a:cubicBezTo>
                  <a:pt x="1868425" y="144214"/>
                  <a:pt x="1873821" y="142354"/>
                  <a:pt x="1878955" y="138633"/>
                </a:cubicBezTo>
                <a:cubicBezTo>
                  <a:pt x="1882750" y="135805"/>
                  <a:pt x="1885243" y="132345"/>
                  <a:pt x="1886434" y="128252"/>
                </a:cubicBezTo>
                <a:cubicBezTo>
                  <a:pt x="1887252" y="125573"/>
                  <a:pt x="1887661" y="120476"/>
                  <a:pt x="1887661" y="112960"/>
                </a:cubicBezTo>
                <a:close/>
                <a:moveTo>
                  <a:pt x="2142865" y="67977"/>
                </a:moveTo>
                <a:cubicBezTo>
                  <a:pt x="2134679" y="67977"/>
                  <a:pt x="2127796" y="71102"/>
                  <a:pt x="2122215" y="77353"/>
                </a:cubicBezTo>
                <a:cubicBezTo>
                  <a:pt x="2116634" y="83604"/>
                  <a:pt x="2113843" y="92608"/>
                  <a:pt x="2113843" y="104365"/>
                </a:cubicBezTo>
                <a:cubicBezTo>
                  <a:pt x="2113843" y="116123"/>
                  <a:pt x="2116634" y="125127"/>
                  <a:pt x="2122215" y="131378"/>
                </a:cubicBezTo>
                <a:cubicBezTo>
                  <a:pt x="2127796" y="137629"/>
                  <a:pt x="2134679" y="140754"/>
                  <a:pt x="2142865" y="140754"/>
                </a:cubicBezTo>
                <a:cubicBezTo>
                  <a:pt x="2151051" y="140754"/>
                  <a:pt x="2157915" y="137629"/>
                  <a:pt x="2163459" y="131378"/>
                </a:cubicBezTo>
                <a:cubicBezTo>
                  <a:pt x="2169003" y="125127"/>
                  <a:pt x="2171775" y="116048"/>
                  <a:pt x="2171775" y="104142"/>
                </a:cubicBezTo>
                <a:cubicBezTo>
                  <a:pt x="2171775" y="92534"/>
                  <a:pt x="2169003" y="83604"/>
                  <a:pt x="2163459" y="77353"/>
                </a:cubicBezTo>
                <a:cubicBezTo>
                  <a:pt x="2157915" y="71102"/>
                  <a:pt x="2151051" y="67977"/>
                  <a:pt x="2142865" y="67977"/>
                </a:cubicBezTo>
                <a:close/>
                <a:moveTo>
                  <a:pt x="1133215" y="67977"/>
                </a:moveTo>
                <a:cubicBezTo>
                  <a:pt x="1125029" y="67977"/>
                  <a:pt x="1118146" y="71102"/>
                  <a:pt x="1112565" y="77353"/>
                </a:cubicBezTo>
                <a:cubicBezTo>
                  <a:pt x="1106984" y="83604"/>
                  <a:pt x="1104193" y="92608"/>
                  <a:pt x="1104193" y="104365"/>
                </a:cubicBezTo>
                <a:cubicBezTo>
                  <a:pt x="1104193" y="116123"/>
                  <a:pt x="1106984" y="125127"/>
                  <a:pt x="1112565" y="131378"/>
                </a:cubicBezTo>
                <a:cubicBezTo>
                  <a:pt x="1118146" y="137629"/>
                  <a:pt x="1125029" y="140754"/>
                  <a:pt x="1133215" y="140754"/>
                </a:cubicBezTo>
                <a:cubicBezTo>
                  <a:pt x="1141400" y="140754"/>
                  <a:pt x="1148265" y="137629"/>
                  <a:pt x="1153809" y="131378"/>
                </a:cubicBezTo>
                <a:cubicBezTo>
                  <a:pt x="1159353" y="125127"/>
                  <a:pt x="1162125" y="116048"/>
                  <a:pt x="1162125" y="104142"/>
                </a:cubicBezTo>
                <a:cubicBezTo>
                  <a:pt x="1162125" y="92534"/>
                  <a:pt x="1159353" y="83604"/>
                  <a:pt x="1153809" y="77353"/>
                </a:cubicBezTo>
                <a:cubicBezTo>
                  <a:pt x="1148265" y="71102"/>
                  <a:pt x="1141400" y="67977"/>
                  <a:pt x="1133215" y="67977"/>
                </a:cubicBezTo>
                <a:close/>
                <a:moveTo>
                  <a:pt x="190240" y="67977"/>
                </a:moveTo>
                <a:cubicBezTo>
                  <a:pt x="182054" y="67977"/>
                  <a:pt x="175171" y="71102"/>
                  <a:pt x="169590" y="77353"/>
                </a:cubicBezTo>
                <a:cubicBezTo>
                  <a:pt x="164009" y="83604"/>
                  <a:pt x="161219" y="92608"/>
                  <a:pt x="161219" y="104365"/>
                </a:cubicBezTo>
                <a:cubicBezTo>
                  <a:pt x="161219" y="116123"/>
                  <a:pt x="164009" y="125127"/>
                  <a:pt x="169590" y="131378"/>
                </a:cubicBezTo>
                <a:cubicBezTo>
                  <a:pt x="175171" y="137629"/>
                  <a:pt x="182054" y="140754"/>
                  <a:pt x="190240" y="140754"/>
                </a:cubicBezTo>
                <a:cubicBezTo>
                  <a:pt x="198426" y="140754"/>
                  <a:pt x="205290" y="137629"/>
                  <a:pt x="210834" y="131378"/>
                </a:cubicBezTo>
                <a:cubicBezTo>
                  <a:pt x="216378" y="125127"/>
                  <a:pt x="219150" y="116048"/>
                  <a:pt x="219150" y="104142"/>
                </a:cubicBezTo>
                <a:cubicBezTo>
                  <a:pt x="219150" y="92534"/>
                  <a:pt x="216378" y="83604"/>
                  <a:pt x="210834" y="77353"/>
                </a:cubicBezTo>
                <a:cubicBezTo>
                  <a:pt x="205290" y="71102"/>
                  <a:pt x="198426" y="67977"/>
                  <a:pt x="190240" y="67977"/>
                </a:cubicBezTo>
                <a:close/>
                <a:moveTo>
                  <a:pt x="1535981" y="66414"/>
                </a:moveTo>
                <a:cubicBezTo>
                  <a:pt x="1529135" y="66414"/>
                  <a:pt x="1523479" y="68907"/>
                  <a:pt x="1519015" y="73893"/>
                </a:cubicBezTo>
                <a:cubicBezTo>
                  <a:pt x="1514549" y="78879"/>
                  <a:pt x="1512354" y="85650"/>
                  <a:pt x="1512429" y="94208"/>
                </a:cubicBezTo>
                <a:lnTo>
                  <a:pt x="1559310" y="94208"/>
                </a:lnTo>
                <a:cubicBezTo>
                  <a:pt x="1559087" y="85129"/>
                  <a:pt x="1556743" y="78227"/>
                  <a:pt x="1552277" y="73502"/>
                </a:cubicBezTo>
                <a:cubicBezTo>
                  <a:pt x="1547813" y="68777"/>
                  <a:pt x="1542380" y="66414"/>
                  <a:pt x="1535981" y="66414"/>
                </a:cubicBezTo>
                <a:close/>
                <a:moveTo>
                  <a:pt x="812081" y="66414"/>
                </a:moveTo>
                <a:cubicBezTo>
                  <a:pt x="805235" y="66414"/>
                  <a:pt x="799579" y="68907"/>
                  <a:pt x="795115" y="73893"/>
                </a:cubicBezTo>
                <a:cubicBezTo>
                  <a:pt x="790650" y="78879"/>
                  <a:pt x="788454" y="85650"/>
                  <a:pt x="788529" y="94208"/>
                </a:cubicBezTo>
                <a:lnTo>
                  <a:pt x="835410" y="94208"/>
                </a:lnTo>
                <a:cubicBezTo>
                  <a:pt x="835187" y="85129"/>
                  <a:pt x="832843" y="78227"/>
                  <a:pt x="828377" y="73502"/>
                </a:cubicBezTo>
                <a:cubicBezTo>
                  <a:pt x="823913" y="68777"/>
                  <a:pt x="818481" y="66414"/>
                  <a:pt x="812081" y="66414"/>
                </a:cubicBezTo>
                <a:close/>
                <a:moveTo>
                  <a:pt x="2022277" y="45095"/>
                </a:moveTo>
                <a:lnTo>
                  <a:pt x="2053642" y="45095"/>
                </a:lnTo>
                <a:lnTo>
                  <a:pt x="2053642" y="163636"/>
                </a:lnTo>
                <a:lnTo>
                  <a:pt x="2022277" y="163636"/>
                </a:lnTo>
                <a:close/>
                <a:moveTo>
                  <a:pt x="1349871" y="45095"/>
                </a:moveTo>
                <a:lnTo>
                  <a:pt x="1382799" y="45095"/>
                </a:lnTo>
                <a:lnTo>
                  <a:pt x="1405124" y="105593"/>
                </a:lnTo>
                <a:lnTo>
                  <a:pt x="1411598" y="125797"/>
                </a:lnTo>
                <a:cubicBezTo>
                  <a:pt x="1413309" y="120662"/>
                  <a:pt x="1414388" y="117276"/>
                  <a:pt x="1414835" y="115639"/>
                </a:cubicBezTo>
                <a:cubicBezTo>
                  <a:pt x="1415877" y="112291"/>
                  <a:pt x="1416993" y="108942"/>
                  <a:pt x="1418183" y="105593"/>
                </a:cubicBezTo>
                <a:lnTo>
                  <a:pt x="1440731" y="45095"/>
                </a:lnTo>
                <a:lnTo>
                  <a:pt x="1472989" y="45095"/>
                </a:lnTo>
                <a:lnTo>
                  <a:pt x="1425885" y="163636"/>
                </a:lnTo>
                <a:lnTo>
                  <a:pt x="1397645" y="163636"/>
                </a:lnTo>
                <a:close/>
                <a:moveTo>
                  <a:pt x="279202" y="45095"/>
                </a:moveTo>
                <a:lnTo>
                  <a:pt x="310568" y="45095"/>
                </a:lnTo>
                <a:lnTo>
                  <a:pt x="310568" y="163636"/>
                </a:lnTo>
                <a:lnTo>
                  <a:pt x="279202" y="163636"/>
                </a:lnTo>
                <a:close/>
                <a:moveTo>
                  <a:pt x="2299804" y="42416"/>
                </a:moveTo>
                <a:cubicBezTo>
                  <a:pt x="2306724" y="42416"/>
                  <a:pt x="2313049" y="43662"/>
                  <a:pt x="2318780" y="46155"/>
                </a:cubicBezTo>
                <a:cubicBezTo>
                  <a:pt x="2324509" y="48648"/>
                  <a:pt x="2328844" y="51829"/>
                  <a:pt x="2331783" y="55699"/>
                </a:cubicBezTo>
                <a:cubicBezTo>
                  <a:pt x="2334723" y="59568"/>
                  <a:pt x="2336769" y="63959"/>
                  <a:pt x="2337923" y="68870"/>
                </a:cubicBezTo>
                <a:cubicBezTo>
                  <a:pt x="2339076" y="73781"/>
                  <a:pt x="2339653" y="80813"/>
                  <a:pt x="2339653" y="89966"/>
                </a:cubicBezTo>
                <a:lnTo>
                  <a:pt x="2339653" y="163636"/>
                </a:lnTo>
                <a:lnTo>
                  <a:pt x="2308287" y="163636"/>
                </a:lnTo>
                <a:lnTo>
                  <a:pt x="2308287" y="103138"/>
                </a:lnTo>
                <a:cubicBezTo>
                  <a:pt x="2308287" y="90338"/>
                  <a:pt x="2307617" y="82060"/>
                  <a:pt x="2306278" y="78302"/>
                </a:cubicBezTo>
                <a:cubicBezTo>
                  <a:pt x="2304939" y="74544"/>
                  <a:pt x="2302762" y="71623"/>
                  <a:pt x="2299748" y="69540"/>
                </a:cubicBezTo>
                <a:cubicBezTo>
                  <a:pt x="2296734" y="67456"/>
                  <a:pt x="2293107" y="66414"/>
                  <a:pt x="2288865" y="66414"/>
                </a:cubicBezTo>
                <a:cubicBezTo>
                  <a:pt x="2283433" y="66414"/>
                  <a:pt x="2278559" y="67903"/>
                  <a:pt x="2274243" y="70879"/>
                </a:cubicBezTo>
                <a:cubicBezTo>
                  <a:pt x="2269927" y="73856"/>
                  <a:pt x="2266969" y="77800"/>
                  <a:pt x="2265369" y="82711"/>
                </a:cubicBezTo>
                <a:cubicBezTo>
                  <a:pt x="2263769" y="87622"/>
                  <a:pt x="2262969" y="96701"/>
                  <a:pt x="2262969" y="109946"/>
                </a:cubicBezTo>
                <a:lnTo>
                  <a:pt x="2262969" y="163636"/>
                </a:lnTo>
                <a:lnTo>
                  <a:pt x="2231604" y="163636"/>
                </a:lnTo>
                <a:lnTo>
                  <a:pt x="2231604" y="45095"/>
                </a:lnTo>
                <a:lnTo>
                  <a:pt x="2260737" y="45095"/>
                </a:lnTo>
                <a:lnTo>
                  <a:pt x="2260737" y="62508"/>
                </a:lnTo>
                <a:cubicBezTo>
                  <a:pt x="2271080" y="49113"/>
                  <a:pt x="2284103" y="42416"/>
                  <a:pt x="2299804" y="42416"/>
                </a:cubicBezTo>
                <a:close/>
                <a:moveTo>
                  <a:pt x="2142753" y="42416"/>
                </a:moveTo>
                <a:cubicBezTo>
                  <a:pt x="2160687" y="42416"/>
                  <a:pt x="2175383" y="48239"/>
                  <a:pt x="2186843" y="59884"/>
                </a:cubicBezTo>
                <a:cubicBezTo>
                  <a:pt x="2198303" y="71530"/>
                  <a:pt x="2204033" y="86246"/>
                  <a:pt x="2204033" y="104031"/>
                </a:cubicBezTo>
                <a:cubicBezTo>
                  <a:pt x="2204033" y="121964"/>
                  <a:pt x="2198247" y="136829"/>
                  <a:pt x="2186676" y="148623"/>
                </a:cubicBezTo>
                <a:cubicBezTo>
                  <a:pt x="2175105" y="160418"/>
                  <a:pt x="2160538" y="166315"/>
                  <a:pt x="2142977" y="166315"/>
                </a:cubicBezTo>
                <a:cubicBezTo>
                  <a:pt x="2132112" y="166315"/>
                  <a:pt x="2121750" y="163859"/>
                  <a:pt x="2111890" y="158948"/>
                </a:cubicBezTo>
                <a:cubicBezTo>
                  <a:pt x="2102030" y="154037"/>
                  <a:pt x="2094533" y="146837"/>
                  <a:pt x="2089399" y="137349"/>
                </a:cubicBezTo>
                <a:cubicBezTo>
                  <a:pt x="2084264" y="127862"/>
                  <a:pt x="2081697" y="116309"/>
                  <a:pt x="2081697" y="102691"/>
                </a:cubicBezTo>
                <a:cubicBezTo>
                  <a:pt x="2081697" y="92273"/>
                  <a:pt x="2084264" y="82190"/>
                  <a:pt x="2089399" y="72442"/>
                </a:cubicBezTo>
                <a:cubicBezTo>
                  <a:pt x="2094533" y="62694"/>
                  <a:pt x="2101807" y="55252"/>
                  <a:pt x="2111220" y="50118"/>
                </a:cubicBezTo>
                <a:cubicBezTo>
                  <a:pt x="2120634" y="44983"/>
                  <a:pt x="2131145" y="42416"/>
                  <a:pt x="2142753" y="42416"/>
                </a:cubicBezTo>
                <a:close/>
                <a:moveTo>
                  <a:pt x="1868574" y="42416"/>
                </a:moveTo>
                <a:cubicBezTo>
                  <a:pt x="1882564" y="42416"/>
                  <a:pt x="1892982" y="44071"/>
                  <a:pt x="1899828" y="47383"/>
                </a:cubicBezTo>
                <a:cubicBezTo>
                  <a:pt x="1906674" y="50694"/>
                  <a:pt x="1911493" y="54899"/>
                  <a:pt x="1914283" y="59996"/>
                </a:cubicBezTo>
                <a:cubicBezTo>
                  <a:pt x="1917074" y="65093"/>
                  <a:pt x="1918469" y="74451"/>
                  <a:pt x="1918469" y="88069"/>
                </a:cubicBezTo>
                <a:lnTo>
                  <a:pt x="1918134" y="124680"/>
                </a:lnTo>
                <a:cubicBezTo>
                  <a:pt x="1918134" y="135098"/>
                  <a:pt x="1918637" y="142782"/>
                  <a:pt x="1919641" y="147730"/>
                </a:cubicBezTo>
                <a:cubicBezTo>
                  <a:pt x="1920645" y="152679"/>
                  <a:pt x="1922525" y="157981"/>
                  <a:pt x="1925278" y="163636"/>
                </a:cubicBezTo>
                <a:lnTo>
                  <a:pt x="1894247" y="163636"/>
                </a:lnTo>
                <a:cubicBezTo>
                  <a:pt x="1893429" y="161553"/>
                  <a:pt x="1892424" y="158464"/>
                  <a:pt x="1891233" y="154372"/>
                </a:cubicBezTo>
                <a:cubicBezTo>
                  <a:pt x="1890713" y="152511"/>
                  <a:pt x="1890341" y="151284"/>
                  <a:pt x="1890117" y="150688"/>
                </a:cubicBezTo>
                <a:cubicBezTo>
                  <a:pt x="1884759" y="155897"/>
                  <a:pt x="1879029" y="159804"/>
                  <a:pt x="1872927" y="162408"/>
                </a:cubicBezTo>
                <a:cubicBezTo>
                  <a:pt x="1866826" y="165013"/>
                  <a:pt x="1860315" y="166315"/>
                  <a:pt x="1853394" y="166315"/>
                </a:cubicBezTo>
                <a:cubicBezTo>
                  <a:pt x="1841190" y="166315"/>
                  <a:pt x="1831572" y="163004"/>
                  <a:pt x="1824540" y="156381"/>
                </a:cubicBezTo>
                <a:cubicBezTo>
                  <a:pt x="1817507" y="149758"/>
                  <a:pt x="1813991" y="141386"/>
                  <a:pt x="1813992" y="131266"/>
                </a:cubicBezTo>
                <a:cubicBezTo>
                  <a:pt x="1813991" y="124569"/>
                  <a:pt x="1815591" y="118597"/>
                  <a:pt x="1818791" y="113351"/>
                </a:cubicBezTo>
                <a:cubicBezTo>
                  <a:pt x="1821991" y="108105"/>
                  <a:pt x="1826475" y="104086"/>
                  <a:pt x="1832242" y="101296"/>
                </a:cubicBezTo>
                <a:cubicBezTo>
                  <a:pt x="1838009" y="98505"/>
                  <a:pt x="1846325" y="96068"/>
                  <a:pt x="1857189" y="93985"/>
                </a:cubicBezTo>
                <a:cubicBezTo>
                  <a:pt x="1871849" y="91231"/>
                  <a:pt x="1882006" y="88664"/>
                  <a:pt x="1887661" y="86283"/>
                </a:cubicBezTo>
                <a:lnTo>
                  <a:pt x="1887661" y="83157"/>
                </a:lnTo>
                <a:cubicBezTo>
                  <a:pt x="1887661" y="77130"/>
                  <a:pt x="1886173" y="72832"/>
                  <a:pt x="1883197" y="70265"/>
                </a:cubicBezTo>
                <a:cubicBezTo>
                  <a:pt x="1880220" y="67698"/>
                  <a:pt x="1874602" y="66414"/>
                  <a:pt x="1866342" y="66414"/>
                </a:cubicBezTo>
                <a:cubicBezTo>
                  <a:pt x="1860761" y="66414"/>
                  <a:pt x="1856408" y="67512"/>
                  <a:pt x="1853282" y="69707"/>
                </a:cubicBezTo>
                <a:cubicBezTo>
                  <a:pt x="1850157" y="71902"/>
                  <a:pt x="1847627" y="75753"/>
                  <a:pt x="1845692" y="81260"/>
                </a:cubicBezTo>
                <a:lnTo>
                  <a:pt x="1817229" y="76125"/>
                </a:lnTo>
                <a:cubicBezTo>
                  <a:pt x="1820428" y="64666"/>
                  <a:pt x="1825935" y="56182"/>
                  <a:pt x="1833749" y="50676"/>
                </a:cubicBezTo>
                <a:cubicBezTo>
                  <a:pt x="1841562" y="45169"/>
                  <a:pt x="1853171" y="42416"/>
                  <a:pt x="1868574" y="42416"/>
                </a:cubicBezTo>
                <a:close/>
                <a:moveTo>
                  <a:pt x="1741624" y="42416"/>
                </a:moveTo>
                <a:cubicBezTo>
                  <a:pt x="1757846" y="42416"/>
                  <a:pt x="1769901" y="45057"/>
                  <a:pt x="1777789" y="50341"/>
                </a:cubicBezTo>
                <a:cubicBezTo>
                  <a:pt x="1785677" y="55624"/>
                  <a:pt x="1791109" y="63438"/>
                  <a:pt x="1794086" y="73781"/>
                </a:cubicBezTo>
                <a:lnTo>
                  <a:pt x="1764506" y="79251"/>
                </a:lnTo>
                <a:cubicBezTo>
                  <a:pt x="1763241" y="74637"/>
                  <a:pt x="1760841" y="71102"/>
                  <a:pt x="1757307" y="68647"/>
                </a:cubicBezTo>
                <a:cubicBezTo>
                  <a:pt x="1753772" y="66191"/>
                  <a:pt x="1748731" y="64963"/>
                  <a:pt x="1742182" y="64963"/>
                </a:cubicBezTo>
                <a:cubicBezTo>
                  <a:pt x="1733922" y="64963"/>
                  <a:pt x="1728006" y="66117"/>
                  <a:pt x="1724434" y="68423"/>
                </a:cubicBezTo>
                <a:cubicBezTo>
                  <a:pt x="1722053" y="70061"/>
                  <a:pt x="1720862" y="72181"/>
                  <a:pt x="1720863" y="74786"/>
                </a:cubicBezTo>
                <a:cubicBezTo>
                  <a:pt x="1720862" y="77018"/>
                  <a:pt x="1721904" y="78916"/>
                  <a:pt x="1723988" y="80479"/>
                </a:cubicBezTo>
                <a:cubicBezTo>
                  <a:pt x="1726815" y="82562"/>
                  <a:pt x="1736583" y="85501"/>
                  <a:pt x="1753289" y="89297"/>
                </a:cubicBezTo>
                <a:cubicBezTo>
                  <a:pt x="1769994" y="93092"/>
                  <a:pt x="1781659" y="97743"/>
                  <a:pt x="1788281" y="103249"/>
                </a:cubicBezTo>
                <a:cubicBezTo>
                  <a:pt x="1794830" y="108830"/>
                  <a:pt x="1798104" y="116607"/>
                  <a:pt x="1798104" y="126578"/>
                </a:cubicBezTo>
                <a:cubicBezTo>
                  <a:pt x="1798104" y="137442"/>
                  <a:pt x="1793565" y="146781"/>
                  <a:pt x="1784487" y="154595"/>
                </a:cubicBezTo>
                <a:cubicBezTo>
                  <a:pt x="1775408" y="162408"/>
                  <a:pt x="1761976" y="166315"/>
                  <a:pt x="1744191" y="166315"/>
                </a:cubicBezTo>
                <a:cubicBezTo>
                  <a:pt x="1728043" y="166315"/>
                  <a:pt x="1715263" y="163041"/>
                  <a:pt x="1705849" y="156492"/>
                </a:cubicBezTo>
                <a:cubicBezTo>
                  <a:pt x="1696436" y="149944"/>
                  <a:pt x="1690278" y="141052"/>
                  <a:pt x="1687376" y="129815"/>
                </a:cubicBezTo>
                <a:lnTo>
                  <a:pt x="1718853" y="125015"/>
                </a:lnTo>
                <a:cubicBezTo>
                  <a:pt x="1720193" y="131117"/>
                  <a:pt x="1722909" y="135750"/>
                  <a:pt x="1727001" y="138912"/>
                </a:cubicBezTo>
                <a:cubicBezTo>
                  <a:pt x="1731095" y="142075"/>
                  <a:pt x="1736824" y="143656"/>
                  <a:pt x="1744191" y="143656"/>
                </a:cubicBezTo>
                <a:cubicBezTo>
                  <a:pt x="1752303" y="143656"/>
                  <a:pt x="1758404" y="142168"/>
                  <a:pt x="1762497" y="139191"/>
                </a:cubicBezTo>
                <a:cubicBezTo>
                  <a:pt x="1765251" y="137108"/>
                  <a:pt x="1766627" y="134317"/>
                  <a:pt x="1766627" y="130820"/>
                </a:cubicBezTo>
                <a:cubicBezTo>
                  <a:pt x="1766627" y="128438"/>
                  <a:pt x="1765883" y="126466"/>
                  <a:pt x="1764395" y="124904"/>
                </a:cubicBezTo>
                <a:cubicBezTo>
                  <a:pt x="1762832" y="123415"/>
                  <a:pt x="1759335" y="122039"/>
                  <a:pt x="1753902" y="120774"/>
                </a:cubicBezTo>
                <a:cubicBezTo>
                  <a:pt x="1728601" y="115193"/>
                  <a:pt x="1712565" y="110095"/>
                  <a:pt x="1705793" y="105482"/>
                </a:cubicBezTo>
                <a:cubicBezTo>
                  <a:pt x="1696417" y="99082"/>
                  <a:pt x="1691729" y="90190"/>
                  <a:pt x="1691729" y="78804"/>
                </a:cubicBezTo>
                <a:cubicBezTo>
                  <a:pt x="1691729" y="68535"/>
                  <a:pt x="1695785" y="59903"/>
                  <a:pt x="1703896" y="52908"/>
                </a:cubicBezTo>
                <a:cubicBezTo>
                  <a:pt x="1712007" y="45913"/>
                  <a:pt x="1724583" y="42416"/>
                  <a:pt x="1741624" y="42416"/>
                </a:cubicBezTo>
                <a:close/>
                <a:moveTo>
                  <a:pt x="1667507" y="42416"/>
                </a:moveTo>
                <a:cubicBezTo>
                  <a:pt x="1674651" y="42416"/>
                  <a:pt x="1681535" y="44388"/>
                  <a:pt x="1688157" y="48332"/>
                </a:cubicBezTo>
                <a:lnTo>
                  <a:pt x="1678447" y="75679"/>
                </a:lnTo>
                <a:cubicBezTo>
                  <a:pt x="1673163" y="72256"/>
                  <a:pt x="1668252" y="70544"/>
                  <a:pt x="1663713" y="70544"/>
                </a:cubicBezTo>
                <a:cubicBezTo>
                  <a:pt x="1659322" y="70544"/>
                  <a:pt x="1655601" y="71753"/>
                  <a:pt x="1652550" y="74172"/>
                </a:cubicBezTo>
                <a:cubicBezTo>
                  <a:pt x="1649499" y="76590"/>
                  <a:pt x="1647100" y="80962"/>
                  <a:pt x="1645351" y="87287"/>
                </a:cubicBezTo>
                <a:cubicBezTo>
                  <a:pt x="1643602" y="93613"/>
                  <a:pt x="1642727" y="106858"/>
                  <a:pt x="1642728" y="127025"/>
                </a:cubicBezTo>
                <a:lnTo>
                  <a:pt x="1642728" y="163636"/>
                </a:lnTo>
                <a:lnTo>
                  <a:pt x="1611362" y="163636"/>
                </a:lnTo>
                <a:lnTo>
                  <a:pt x="1611362" y="45095"/>
                </a:lnTo>
                <a:lnTo>
                  <a:pt x="1640495" y="45095"/>
                </a:lnTo>
                <a:lnTo>
                  <a:pt x="1640495" y="61949"/>
                </a:lnTo>
                <a:cubicBezTo>
                  <a:pt x="1645481" y="53987"/>
                  <a:pt x="1649965" y="48741"/>
                  <a:pt x="1653945" y="46211"/>
                </a:cubicBezTo>
                <a:cubicBezTo>
                  <a:pt x="1657927" y="43681"/>
                  <a:pt x="1662447" y="42416"/>
                  <a:pt x="1667507" y="42416"/>
                </a:cubicBezTo>
                <a:close/>
                <a:moveTo>
                  <a:pt x="1534083" y="42416"/>
                </a:moveTo>
                <a:cubicBezTo>
                  <a:pt x="1551719" y="42416"/>
                  <a:pt x="1565635" y="48239"/>
                  <a:pt x="1575829" y="59884"/>
                </a:cubicBezTo>
                <a:cubicBezTo>
                  <a:pt x="1586024" y="71530"/>
                  <a:pt x="1590899" y="89371"/>
                  <a:pt x="1590452" y="113407"/>
                </a:cubicBezTo>
                <a:lnTo>
                  <a:pt x="1511871" y="113407"/>
                </a:lnTo>
                <a:cubicBezTo>
                  <a:pt x="1512094" y="122709"/>
                  <a:pt x="1514624" y="129945"/>
                  <a:pt x="1519461" y="135117"/>
                </a:cubicBezTo>
                <a:cubicBezTo>
                  <a:pt x="1524297" y="140289"/>
                  <a:pt x="1530325" y="142875"/>
                  <a:pt x="1537543" y="142875"/>
                </a:cubicBezTo>
                <a:cubicBezTo>
                  <a:pt x="1542455" y="142875"/>
                  <a:pt x="1546585" y="141535"/>
                  <a:pt x="1549933" y="138856"/>
                </a:cubicBezTo>
                <a:cubicBezTo>
                  <a:pt x="1553282" y="136177"/>
                  <a:pt x="1555812" y="131861"/>
                  <a:pt x="1557524" y="125908"/>
                </a:cubicBezTo>
                <a:lnTo>
                  <a:pt x="1588778" y="131154"/>
                </a:lnTo>
                <a:cubicBezTo>
                  <a:pt x="1584759" y="142614"/>
                  <a:pt x="1578415" y="151339"/>
                  <a:pt x="1569746" y="157330"/>
                </a:cubicBezTo>
                <a:cubicBezTo>
                  <a:pt x="1561077" y="163320"/>
                  <a:pt x="1550231" y="166315"/>
                  <a:pt x="1537209" y="166315"/>
                </a:cubicBezTo>
                <a:cubicBezTo>
                  <a:pt x="1516596" y="166315"/>
                  <a:pt x="1501341" y="159581"/>
                  <a:pt x="1491444" y="146112"/>
                </a:cubicBezTo>
                <a:cubicBezTo>
                  <a:pt x="1483631" y="135322"/>
                  <a:pt x="1479724" y="121704"/>
                  <a:pt x="1479724" y="105258"/>
                </a:cubicBezTo>
                <a:cubicBezTo>
                  <a:pt x="1479724" y="85613"/>
                  <a:pt x="1484858" y="70228"/>
                  <a:pt x="1495127" y="59103"/>
                </a:cubicBezTo>
                <a:cubicBezTo>
                  <a:pt x="1505397" y="47978"/>
                  <a:pt x="1518382" y="42416"/>
                  <a:pt x="1534083" y="42416"/>
                </a:cubicBezTo>
                <a:close/>
                <a:moveTo>
                  <a:pt x="1290154" y="42416"/>
                </a:moveTo>
                <a:cubicBezTo>
                  <a:pt x="1297074" y="42416"/>
                  <a:pt x="1303399" y="43662"/>
                  <a:pt x="1309130" y="46155"/>
                </a:cubicBezTo>
                <a:cubicBezTo>
                  <a:pt x="1314859" y="48648"/>
                  <a:pt x="1319194" y="51829"/>
                  <a:pt x="1322133" y="55699"/>
                </a:cubicBezTo>
                <a:cubicBezTo>
                  <a:pt x="1325073" y="59568"/>
                  <a:pt x="1327119" y="63959"/>
                  <a:pt x="1328273" y="68870"/>
                </a:cubicBezTo>
                <a:cubicBezTo>
                  <a:pt x="1329426" y="73781"/>
                  <a:pt x="1330003" y="80813"/>
                  <a:pt x="1330003" y="89966"/>
                </a:cubicBezTo>
                <a:lnTo>
                  <a:pt x="1330003" y="163636"/>
                </a:lnTo>
                <a:lnTo>
                  <a:pt x="1298637" y="163636"/>
                </a:lnTo>
                <a:lnTo>
                  <a:pt x="1298637" y="103138"/>
                </a:lnTo>
                <a:cubicBezTo>
                  <a:pt x="1298637" y="90338"/>
                  <a:pt x="1297967" y="82060"/>
                  <a:pt x="1296628" y="78302"/>
                </a:cubicBezTo>
                <a:cubicBezTo>
                  <a:pt x="1295288" y="74544"/>
                  <a:pt x="1293112" y="71623"/>
                  <a:pt x="1290098" y="69540"/>
                </a:cubicBezTo>
                <a:cubicBezTo>
                  <a:pt x="1287084" y="67456"/>
                  <a:pt x="1283457" y="66414"/>
                  <a:pt x="1279215" y="66414"/>
                </a:cubicBezTo>
                <a:cubicBezTo>
                  <a:pt x="1273783" y="66414"/>
                  <a:pt x="1268909" y="67903"/>
                  <a:pt x="1264593" y="70879"/>
                </a:cubicBezTo>
                <a:cubicBezTo>
                  <a:pt x="1260277" y="73856"/>
                  <a:pt x="1257319" y="77800"/>
                  <a:pt x="1255719" y="82711"/>
                </a:cubicBezTo>
                <a:cubicBezTo>
                  <a:pt x="1254119" y="87622"/>
                  <a:pt x="1253319" y="96701"/>
                  <a:pt x="1253319" y="109946"/>
                </a:cubicBezTo>
                <a:lnTo>
                  <a:pt x="1253319" y="163636"/>
                </a:lnTo>
                <a:lnTo>
                  <a:pt x="1221953" y="163636"/>
                </a:lnTo>
                <a:lnTo>
                  <a:pt x="1221953" y="45095"/>
                </a:lnTo>
                <a:lnTo>
                  <a:pt x="1251087" y="45095"/>
                </a:lnTo>
                <a:lnTo>
                  <a:pt x="1251087" y="62508"/>
                </a:lnTo>
                <a:cubicBezTo>
                  <a:pt x="1261430" y="49113"/>
                  <a:pt x="1274453" y="42416"/>
                  <a:pt x="1290154" y="42416"/>
                </a:cubicBezTo>
                <a:close/>
                <a:moveTo>
                  <a:pt x="1133103" y="42416"/>
                </a:moveTo>
                <a:cubicBezTo>
                  <a:pt x="1151037" y="42416"/>
                  <a:pt x="1165734" y="48239"/>
                  <a:pt x="1177193" y="59884"/>
                </a:cubicBezTo>
                <a:cubicBezTo>
                  <a:pt x="1188653" y="71530"/>
                  <a:pt x="1194383" y="86246"/>
                  <a:pt x="1194383" y="104031"/>
                </a:cubicBezTo>
                <a:cubicBezTo>
                  <a:pt x="1194383" y="121964"/>
                  <a:pt x="1188597" y="136829"/>
                  <a:pt x="1177026" y="148623"/>
                </a:cubicBezTo>
                <a:cubicBezTo>
                  <a:pt x="1165455" y="160418"/>
                  <a:pt x="1150888" y="166315"/>
                  <a:pt x="1133326" y="166315"/>
                </a:cubicBezTo>
                <a:cubicBezTo>
                  <a:pt x="1122462" y="166315"/>
                  <a:pt x="1112100" y="163859"/>
                  <a:pt x="1102240" y="158948"/>
                </a:cubicBezTo>
                <a:cubicBezTo>
                  <a:pt x="1092380" y="154037"/>
                  <a:pt x="1084883" y="146837"/>
                  <a:pt x="1079748" y="137349"/>
                </a:cubicBezTo>
                <a:cubicBezTo>
                  <a:pt x="1074614" y="127862"/>
                  <a:pt x="1072047" y="116309"/>
                  <a:pt x="1072047" y="102691"/>
                </a:cubicBezTo>
                <a:cubicBezTo>
                  <a:pt x="1072047" y="92273"/>
                  <a:pt x="1074614" y="82190"/>
                  <a:pt x="1079748" y="72442"/>
                </a:cubicBezTo>
                <a:cubicBezTo>
                  <a:pt x="1084883" y="62694"/>
                  <a:pt x="1092157" y="55252"/>
                  <a:pt x="1101570" y="50118"/>
                </a:cubicBezTo>
                <a:cubicBezTo>
                  <a:pt x="1110983" y="44983"/>
                  <a:pt x="1121495" y="42416"/>
                  <a:pt x="1133103" y="42416"/>
                </a:cubicBezTo>
                <a:close/>
                <a:moveTo>
                  <a:pt x="1006041" y="42416"/>
                </a:moveTo>
                <a:cubicBezTo>
                  <a:pt x="1020477" y="42416"/>
                  <a:pt x="1031956" y="45523"/>
                  <a:pt x="1040476" y="51736"/>
                </a:cubicBezTo>
                <a:cubicBezTo>
                  <a:pt x="1048997" y="57950"/>
                  <a:pt x="1055117" y="67419"/>
                  <a:pt x="1058838" y="80144"/>
                </a:cubicBezTo>
                <a:lnTo>
                  <a:pt x="1027919" y="85725"/>
                </a:lnTo>
                <a:cubicBezTo>
                  <a:pt x="1026877" y="79548"/>
                  <a:pt x="1024514" y="74897"/>
                  <a:pt x="1020831" y="71772"/>
                </a:cubicBezTo>
                <a:cubicBezTo>
                  <a:pt x="1017147" y="68647"/>
                  <a:pt x="1012366" y="67084"/>
                  <a:pt x="1006488" y="67084"/>
                </a:cubicBezTo>
                <a:cubicBezTo>
                  <a:pt x="998674" y="67084"/>
                  <a:pt x="992442" y="69781"/>
                  <a:pt x="987791" y="75177"/>
                </a:cubicBezTo>
                <a:cubicBezTo>
                  <a:pt x="983140" y="80572"/>
                  <a:pt x="980815" y="89594"/>
                  <a:pt x="980815" y="102245"/>
                </a:cubicBezTo>
                <a:cubicBezTo>
                  <a:pt x="980815" y="116309"/>
                  <a:pt x="983177" y="126243"/>
                  <a:pt x="987903" y="132047"/>
                </a:cubicBezTo>
                <a:cubicBezTo>
                  <a:pt x="992628" y="137852"/>
                  <a:pt x="998972" y="140754"/>
                  <a:pt x="1006934" y="140754"/>
                </a:cubicBezTo>
                <a:cubicBezTo>
                  <a:pt x="1012887" y="140754"/>
                  <a:pt x="1017761" y="139061"/>
                  <a:pt x="1021557" y="135675"/>
                </a:cubicBezTo>
                <a:cubicBezTo>
                  <a:pt x="1025352" y="132289"/>
                  <a:pt x="1028031" y="126466"/>
                  <a:pt x="1029593" y="118206"/>
                </a:cubicBezTo>
                <a:lnTo>
                  <a:pt x="1060401" y="123453"/>
                </a:lnTo>
                <a:cubicBezTo>
                  <a:pt x="1057201" y="137591"/>
                  <a:pt x="1051062" y="148270"/>
                  <a:pt x="1041983" y="155488"/>
                </a:cubicBezTo>
                <a:cubicBezTo>
                  <a:pt x="1032905" y="162706"/>
                  <a:pt x="1020738" y="166315"/>
                  <a:pt x="1005483" y="166315"/>
                </a:cubicBezTo>
                <a:cubicBezTo>
                  <a:pt x="988145" y="166315"/>
                  <a:pt x="974322" y="160846"/>
                  <a:pt x="964016" y="149907"/>
                </a:cubicBezTo>
                <a:cubicBezTo>
                  <a:pt x="953709" y="138968"/>
                  <a:pt x="948556" y="123825"/>
                  <a:pt x="948556" y="104477"/>
                </a:cubicBezTo>
                <a:cubicBezTo>
                  <a:pt x="948556" y="84906"/>
                  <a:pt x="953728" y="69670"/>
                  <a:pt x="964072" y="58768"/>
                </a:cubicBezTo>
                <a:cubicBezTo>
                  <a:pt x="974415" y="47867"/>
                  <a:pt x="988405" y="42416"/>
                  <a:pt x="1006041" y="42416"/>
                </a:cubicBezTo>
                <a:close/>
                <a:moveTo>
                  <a:pt x="810183" y="42416"/>
                </a:moveTo>
                <a:cubicBezTo>
                  <a:pt x="827820" y="42416"/>
                  <a:pt x="841735" y="48239"/>
                  <a:pt x="851930" y="59884"/>
                </a:cubicBezTo>
                <a:cubicBezTo>
                  <a:pt x="862125" y="71530"/>
                  <a:pt x="866998" y="89371"/>
                  <a:pt x="866552" y="113407"/>
                </a:cubicBezTo>
                <a:lnTo>
                  <a:pt x="787971" y="113407"/>
                </a:lnTo>
                <a:cubicBezTo>
                  <a:pt x="788194" y="122709"/>
                  <a:pt x="790724" y="129945"/>
                  <a:pt x="795561" y="135117"/>
                </a:cubicBezTo>
                <a:cubicBezTo>
                  <a:pt x="800398" y="140289"/>
                  <a:pt x="806425" y="142875"/>
                  <a:pt x="813644" y="142875"/>
                </a:cubicBezTo>
                <a:cubicBezTo>
                  <a:pt x="818555" y="142875"/>
                  <a:pt x="822685" y="141535"/>
                  <a:pt x="826034" y="138856"/>
                </a:cubicBezTo>
                <a:cubicBezTo>
                  <a:pt x="829382" y="136177"/>
                  <a:pt x="831912" y="131861"/>
                  <a:pt x="833624" y="125908"/>
                </a:cubicBezTo>
                <a:lnTo>
                  <a:pt x="864878" y="131154"/>
                </a:lnTo>
                <a:cubicBezTo>
                  <a:pt x="860859" y="142614"/>
                  <a:pt x="854516" y="151339"/>
                  <a:pt x="845846" y="157330"/>
                </a:cubicBezTo>
                <a:cubicBezTo>
                  <a:pt x="837177" y="163320"/>
                  <a:pt x="826331" y="166315"/>
                  <a:pt x="813309" y="166315"/>
                </a:cubicBezTo>
                <a:cubicBezTo>
                  <a:pt x="792696" y="166315"/>
                  <a:pt x="777441" y="159581"/>
                  <a:pt x="767544" y="146112"/>
                </a:cubicBezTo>
                <a:cubicBezTo>
                  <a:pt x="759731" y="135322"/>
                  <a:pt x="755824" y="121704"/>
                  <a:pt x="755824" y="105258"/>
                </a:cubicBezTo>
                <a:cubicBezTo>
                  <a:pt x="755824" y="85613"/>
                  <a:pt x="760959" y="70228"/>
                  <a:pt x="771227" y="59103"/>
                </a:cubicBezTo>
                <a:cubicBezTo>
                  <a:pt x="781497" y="47978"/>
                  <a:pt x="794482" y="42416"/>
                  <a:pt x="810183" y="42416"/>
                </a:cubicBezTo>
                <a:close/>
                <a:moveTo>
                  <a:pt x="413854" y="42416"/>
                </a:moveTo>
                <a:cubicBezTo>
                  <a:pt x="420775" y="42416"/>
                  <a:pt x="427100" y="43662"/>
                  <a:pt x="432830" y="46155"/>
                </a:cubicBezTo>
                <a:cubicBezTo>
                  <a:pt x="438560" y="48648"/>
                  <a:pt x="442894" y="51829"/>
                  <a:pt x="445834" y="55699"/>
                </a:cubicBezTo>
                <a:cubicBezTo>
                  <a:pt x="448773" y="59568"/>
                  <a:pt x="450819" y="63959"/>
                  <a:pt x="451973" y="68870"/>
                </a:cubicBezTo>
                <a:cubicBezTo>
                  <a:pt x="453126" y="73781"/>
                  <a:pt x="453703" y="80813"/>
                  <a:pt x="453703" y="89966"/>
                </a:cubicBezTo>
                <a:lnTo>
                  <a:pt x="453703" y="163636"/>
                </a:lnTo>
                <a:lnTo>
                  <a:pt x="422338" y="163636"/>
                </a:lnTo>
                <a:lnTo>
                  <a:pt x="422338" y="103138"/>
                </a:lnTo>
                <a:cubicBezTo>
                  <a:pt x="422338" y="90338"/>
                  <a:pt x="421668" y="82060"/>
                  <a:pt x="420328" y="78302"/>
                </a:cubicBezTo>
                <a:cubicBezTo>
                  <a:pt x="418989" y="74544"/>
                  <a:pt x="416812" y="71623"/>
                  <a:pt x="413799" y="69540"/>
                </a:cubicBezTo>
                <a:cubicBezTo>
                  <a:pt x="410785" y="67456"/>
                  <a:pt x="407157" y="66414"/>
                  <a:pt x="402915" y="66414"/>
                </a:cubicBezTo>
                <a:cubicBezTo>
                  <a:pt x="397483" y="66414"/>
                  <a:pt x="392609" y="67903"/>
                  <a:pt x="388293" y="70879"/>
                </a:cubicBezTo>
                <a:cubicBezTo>
                  <a:pt x="383977" y="73856"/>
                  <a:pt x="381019" y="77800"/>
                  <a:pt x="379419" y="82711"/>
                </a:cubicBezTo>
                <a:cubicBezTo>
                  <a:pt x="377819" y="87622"/>
                  <a:pt x="377019" y="96701"/>
                  <a:pt x="377019" y="109946"/>
                </a:cubicBezTo>
                <a:lnTo>
                  <a:pt x="377019" y="163636"/>
                </a:lnTo>
                <a:lnTo>
                  <a:pt x="345654" y="163636"/>
                </a:lnTo>
                <a:lnTo>
                  <a:pt x="345654" y="45095"/>
                </a:lnTo>
                <a:lnTo>
                  <a:pt x="374787" y="45095"/>
                </a:lnTo>
                <a:lnTo>
                  <a:pt x="374787" y="62508"/>
                </a:lnTo>
                <a:cubicBezTo>
                  <a:pt x="385130" y="49113"/>
                  <a:pt x="398153" y="42416"/>
                  <a:pt x="413854" y="42416"/>
                </a:cubicBezTo>
                <a:close/>
                <a:moveTo>
                  <a:pt x="190128" y="42416"/>
                </a:moveTo>
                <a:cubicBezTo>
                  <a:pt x="208062" y="42416"/>
                  <a:pt x="222759" y="48239"/>
                  <a:pt x="234219" y="59884"/>
                </a:cubicBezTo>
                <a:cubicBezTo>
                  <a:pt x="245679" y="71530"/>
                  <a:pt x="251408" y="86246"/>
                  <a:pt x="251408" y="104031"/>
                </a:cubicBezTo>
                <a:cubicBezTo>
                  <a:pt x="251408" y="121964"/>
                  <a:pt x="245623" y="136829"/>
                  <a:pt x="234051" y="148623"/>
                </a:cubicBezTo>
                <a:cubicBezTo>
                  <a:pt x="222480" y="160418"/>
                  <a:pt x="207913" y="166315"/>
                  <a:pt x="190352" y="166315"/>
                </a:cubicBezTo>
                <a:cubicBezTo>
                  <a:pt x="179487" y="166315"/>
                  <a:pt x="169125" y="163859"/>
                  <a:pt x="159265" y="158948"/>
                </a:cubicBezTo>
                <a:cubicBezTo>
                  <a:pt x="149405" y="154037"/>
                  <a:pt x="141908" y="146837"/>
                  <a:pt x="136774" y="137349"/>
                </a:cubicBezTo>
                <a:cubicBezTo>
                  <a:pt x="131639" y="127862"/>
                  <a:pt x="129072" y="116309"/>
                  <a:pt x="129072" y="102691"/>
                </a:cubicBezTo>
                <a:cubicBezTo>
                  <a:pt x="129072" y="92273"/>
                  <a:pt x="131639" y="82190"/>
                  <a:pt x="136774" y="72442"/>
                </a:cubicBezTo>
                <a:cubicBezTo>
                  <a:pt x="141908" y="62694"/>
                  <a:pt x="149182" y="55252"/>
                  <a:pt x="158595" y="50118"/>
                </a:cubicBezTo>
                <a:cubicBezTo>
                  <a:pt x="168009" y="44983"/>
                  <a:pt x="178520" y="42416"/>
                  <a:pt x="190128" y="42416"/>
                </a:cubicBezTo>
                <a:close/>
                <a:moveTo>
                  <a:pt x="1979005" y="3237"/>
                </a:moveTo>
                <a:lnTo>
                  <a:pt x="1979005" y="45095"/>
                </a:lnTo>
                <a:lnTo>
                  <a:pt x="2000436" y="45095"/>
                </a:lnTo>
                <a:lnTo>
                  <a:pt x="2000436" y="70098"/>
                </a:lnTo>
                <a:lnTo>
                  <a:pt x="1979005" y="70098"/>
                </a:lnTo>
                <a:lnTo>
                  <a:pt x="1979005" y="117872"/>
                </a:lnTo>
                <a:cubicBezTo>
                  <a:pt x="1979005" y="127545"/>
                  <a:pt x="1979210" y="133182"/>
                  <a:pt x="1979619" y="134782"/>
                </a:cubicBezTo>
                <a:cubicBezTo>
                  <a:pt x="1980028" y="136382"/>
                  <a:pt x="1980959" y="137703"/>
                  <a:pt x="1982409" y="138745"/>
                </a:cubicBezTo>
                <a:cubicBezTo>
                  <a:pt x="1983861" y="139787"/>
                  <a:pt x="1985628" y="140307"/>
                  <a:pt x="1987711" y="140307"/>
                </a:cubicBezTo>
                <a:cubicBezTo>
                  <a:pt x="1990614" y="140307"/>
                  <a:pt x="1994818" y="139303"/>
                  <a:pt x="2000325" y="137294"/>
                </a:cubicBezTo>
                <a:lnTo>
                  <a:pt x="2003004" y="161627"/>
                </a:lnTo>
                <a:cubicBezTo>
                  <a:pt x="1995711" y="164752"/>
                  <a:pt x="1987451" y="166315"/>
                  <a:pt x="1978224" y="166315"/>
                </a:cubicBezTo>
                <a:cubicBezTo>
                  <a:pt x="1972568" y="166315"/>
                  <a:pt x="1967471" y="165366"/>
                  <a:pt x="1962932" y="163469"/>
                </a:cubicBezTo>
                <a:cubicBezTo>
                  <a:pt x="1958393" y="161571"/>
                  <a:pt x="1955063" y="159116"/>
                  <a:pt x="1952941" y="156102"/>
                </a:cubicBezTo>
                <a:cubicBezTo>
                  <a:pt x="1950821" y="153088"/>
                  <a:pt x="1949351" y="149014"/>
                  <a:pt x="1948533" y="143879"/>
                </a:cubicBezTo>
                <a:cubicBezTo>
                  <a:pt x="1947863" y="140233"/>
                  <a:pt x="1947528" y="132866"/>
                  <a:pt x="1947528" y="121778"/>
                </a:cubicBezTo>
                <a:lnTo>
                  <a:pt x="1947528" y="70098"/>
                </a:lnTo>
                <a:lnTo>
                  <a:pt x="1933129" y="70098"/>
                </a:lnTo>
                <a:lnTo>
                  <a:pt x="1933129" y="45095"/>
                </a:lnTo>
                <a:lnTo>
                  <a:pt x="1947528" y="45095"/>
                </a:lnTo>
                <a:lnTo>
                  <a:pt x="1947528" y="21543"/>
                </a:lnTo>
                <a:close/>
                <a:moveTo>
                  <a:pt x="578830" y="3237"/>
                </a:moveTo>
                <a:lnTo>
                  <a:pt x="578830" y="45095"/>
                </a:lnTo>
                <a:lnTo>
                  <a:pt x="600261" y="45095"/>
                </a:lnTo>
                <a:lnTo>
                  <a:pt x="600261" y="70098"/>
                </a:lnTo>
                <a:lnTo>
                  <a:pt x="578830" y="70098"/>
                </a:lnTo>
                <a:lnTo>
                  <a:pt x="578830" y="117872"/>
                </a:lnTo>
                <a:cubicBezTo>
                  <a:pt x="578830" y="127545"/>
                  <a:pt x="579035" y="133182"/>
                  <a:pt x="579444" y="134782"/>
                </a:cubicBezTo>
                <a:cubicBezTo>
                  <a:pt x="579853" y="136382"/>
                  <a:pt x="580783" y="137703"/>
                  <a:pt x="582235" y="138745"/>
                </a:cubicBezTo>
                <a:cubicBezTo>
                  <a:pt x="583686" y="139787"/>
                  <a:pt x="585453" y="140307"/>
                  <a:pt x="587537" y="140307"/>
                </a:cubicBezTo>
                <a:cubicBezTo>
                  <a:pt x="590439" y="140307"/>
                  <a:pt x="594643" y="139303"/>
                  <a:pt x="600150" y="137294"/>
                </a:cubicBezTo>
                <a:lnTo>
                  <a:pt x="602829" y="161627"/>
                </a:lnTo>
                <a:cubicBezTo>
                  <a:pt x="595536" y="164752"/>
                  <a:pt x="587276" y="166315"/>
                  <a:pt x="578049" y="166315"/>
                </a:cubicBezTo>
                <a:cubicBezTo>
                  <a:pt x="572393" y="166315"/>
                  <a:pt x="567296" y="165366"/>
                  <a:pt x="562757" y="163469"/>
                </a:cubicBezTo>
                <a:cubicBezTo>
                  <a:pt x="558217" y="161571"/>
                  <a:pt x="554887" y="159116"/>
                  <a:pt x="552767" y="156102"/>
                </a:cubicBezTo>
                <a:cubicBezTo>
                  <a:pt x="550646" y="153088"/>
                  <a:pt x="549176" y="149014"/>
                  <a:pt x="548358" y="143879"/>
                </a:cubicBezTo>
                <a:cubicBezTo>
                  <a:pt x="547688" y="140233"/>
                  <a:pt x="547353" y="132866"/>
                  <a:pt x="547353" y="121778"/>
                </a:cubicBezTo>
                <a:lnTo>
                  <a:pt x="547353" y="70098"/>
                </a:lnTo>
                <a:lnTo>
                  <a:pt x="532954" y="70098"/>
                </a:lnTo>
                <a:lnTo>
                  <a:pt x="532954" y="45095"/>
                </a:lnTo>
                <a:lnTo>
                  <a:pt x="547353" y="45095"/>
                </a:lnTo>
                <a:lnTo>
                  <a:pt x="547353" y="21543"/>
                </a:lnTo>
                <a:close/>
                <a:moveTo>
                  <a:pt x="2022277" y="0"/>
                </a:moveTo>
                <a:lnTo>
                  <a:pt x="2053642" y="0"/>
                </a:lnTo>
                <a:lnTo>
                  <a:pt x="2053642" y="29021"/>
                </a:lnTo>
                <a:lnTo>
                  <a:pt x="2022277" y="29021"/>
                </a:lnTo>
                <a:close/>
                <a:moveTo>
                  <a:pt x="621990" y="0"/>
                </a:moveTo>
                <a:lnTo>
                  <a:pt x="653356" y="0"/>
                </a:lnTo>
                <a:lnTo>
                  <a:pt x="653356" y="60163"/>
                </a:lnTo>
                <a:cubicBezTo>
                  <a:pt x="663476" y="48332"/>
                  <a:pt x="675568" y="42416"/>
                  <a:pt x="689633" y="42416"/>
                </a:cubicBezTo>
                <a:cubicBezTo>
                  <a:pt x="696851" y="42416"/>
                  <a:pt x="703362" y="43755"/>
                  <a:pt x="709166" y="46434"/>
                </a:cubicBezTo>
                <a:cubicBezTo>
                  <a:pt x="714971" y="49113"/>
                  <a:pt x="719343" y="52536"/>
                  <a:pt x="722282" y="56703"/>
                </a:cubicBezTo>
                <a:cubicBezTo>
                  <a:pt x="725221" y="60870"/>
                  <a:pt x="727230" y="65484"/>
                  <a:pt x="728309" y="70544"/>
                </a:cubicBezTo>
                <a:cubicBezTo>
                  <a:pt x="729388" y="75604"/>
                  <a:pt x="729928" y="83455"/>
                  <a:pt x="729928" y="94096"/>
                </a:cubicBezTo>
                <a:lnTo>
                  <a:pt x="729928" y="163636"/>
                </a:lnTo>
                <a:lnTo>
                  <a:pt x="698562" y="163636"/>
                </a:lnTo>
                <a:lnTo>
                  <a:pt x="698562" y="101017"/>
                </a:lnTo>
                <a:cubicBezTo>
                  <a:pt x="698562" y="88590"/>
                  <a:pt x="697967" y="80702"/>
                  <a:pt x="696776" y="77353"/>
                </a:cubicBezTo>
                <a:cubicBezTo>
                  <a:pt x="695586" y="74004"/>
                  <a:pt x="693484" y="71344"/>
                  <a:pt x="690470" y="69372"/>
                </a:cubicBezTo>
                <a:cubicBezTo>
                  <a:pt x="687456" y="67400"/>
                  <a:pt x="683679" y="66414"/>
                  <a:pt x="679140" y="66414"/>
                </a:cubicBezTo>
                <a:cubicBezTo>
                  <a:pt x="673931" y="66414"/>
                  <a:pt x="669280" y="67679"/>
                  <a:pt x="665188" y="70209"/>
                </a:cubicBezTo>
                <a:cubicBezTo>
                  <a:pt x="661095" y="72739"/>
                  <a:pt x="658100" y="76553"/>
                  <a:pt x="656202" y="81651"/>
                </a:cubicBezTo>
                <a:cubicBezTo>
                  <a:pt x="654305" y="86748"/>
                  <a:pt x="653356" y="94282"/>
                  <a:pt x="653356" y="104254"/>
                </a:cubicBezTo>
                <a:lnTo>
                  <a:pt x="653356" y="163636"/>
                </a:lnTo>
                <a:lnTo>
                  <a:pt x="621990" y="163636"/>
                </a:lnTo>
                <a:close/>
                <a:moveTo>
                  <a:pt x="279202" y="0"/>
                </a:moveTo>
                <a:lnTo>
                  <a:pt x="310568" y="0"/>
                </a:lnTo>
                <a:lnTo>
                  <a:pt x="310568" y="29021"/>
                </a:lnTo>
                <a:lnTo>
                  <a:pt x="279202" y="29021"/>
                </a:lnTo>
                <a:close/>
                <a:moveTo>
                  <a:pt x="71773" y="0"/>
                </a:moveTo>
                <a:lnTo>
                  <a:pt x="104701" y="0"/>
                </a:lnTo>
                <a:lnTo>
                  <a:pt x="104701" y="103584"/>
                </a:lnTo>
                <a:cubicBezTo>
                  <a:pt x="104701" y="117127"/>
                  <a:pt x="103510" y="127545"/>
                  <a:pt x="101129" y="134838"/>
                </a:cubicBezTo>
                <a:cubicBezTo>
                  <a:pt x="97929" y="144363"/>
                  <a:pt x="92125" y="152009"/>
                  <a:pt x="83716" y="157776"/>
                </a:cubicBezTo>
                <a:cubicBezTo>
                  <a:pt x="75308" y="163543"/>
                  <a:pt x="64220" y="166427"/>
                  <a:pt x="50453" y="166427"/>
                </a:cubicBezTo>
                <a:cubicBezTo>
                  <a:pt x="34305" y="166427"/>
                  <a:pt x="21878" y="161906"/>
                  <a:pt x="13172" y="152865"/>
                </a:cubicBezTo>
                <a:cubicBezTo>
                  <a:pt x="4465" y="143824"/>
                  <a:pt x="75" y="130559"/>
                  <a:pt x="0" y="113072"/>
                </a:cubicBezTo>
                <a:lnTo>
                  <a:pt x="31143" y="109500"/>
                </a:lnTo>
                <a:cubicBezTo>
                  <a:pt x="31515" y="118876"/>
                  <a:pt x="32892" y="125499"/>
                  <a:pt x="35273" y="129369"/>
                </a:cubicBezTo>
                <a:cubicBezTo>
                  <a:pt x="38845" y="135247"/>
                  <a:pt x="44277" y="138187"/>
                  <a:pt x="51569" y="138187"/>
                </a:cubicBezTo>
                <a:cubicBezTo>
                  <a:pt x="58936" y="138187"/>
                  <a:pt x="64145" y="136084"/>
                  <a:pt x="67196" y="131880"/>
                </a:cubicBezTo>
                <a:cubicBezTo>
                  <a:pt x="70247" y="127676"/>
                  <a:pt x="71773" y="118951"/>
                  <a:pt x="71773" y="1057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 descr="A collage of images of industrial structures&#10;&#10;Description automatically generated">
            <a:extLst>
              <a:ext uri="{FF2B5EF4-FFF2-40B4-BE49-F238E27FC236}">
                <a16:creationId xmlns:a16="http://schemas.microsoft.com/office/drawing/2014/main" id="{81C8D6F9-0D81-BEA1-EA07-80B301BDBC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389" y="1131868"/>
            <a:ext cx="4955034" cy="3200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481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103EC-7C80-AE92-A564-3649AED6D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DB0EC-4DDB-9CB3-B7AA-0E650F77C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10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4248-CBB7-9AEF-5B36-8D80A817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AB6FF-96AB-ADD7-FE9B-8378AAA8B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9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C0FC-508A-AED8-0E9F-04BC3375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64775-86F7-7948-4754-DDFD098CC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313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588F8-EA7E-6557-D5CE-4795A6BBB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A6545-66A4-016B-F117-DEBF363E4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6048"/>
            <a:ext cx="5181600" cy="5030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00DBB-06B7-BE53-BDE0-CC78FC363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46048"/>
            <a:ext cx="5181600" cy="5030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63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8BE13-5FAB-A541-EBC2-81CEE76A4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3252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E8258-7862-B04C-C43A-97C61FCF7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56434"/>
            <a:ext cx="5157787" cy="420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097F0-0FD2-F4BD-8EAE-25F6E72C7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3252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46F55F-4E6E-2EC6-492A-DBC36BCA6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56434"/>
            <a:ext cx="5183188" cy="420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0C6E24A-896C-9CF1-247E-70E3EC73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1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74CB-3C2D-1EB4-AEA4-0D704990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1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0901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A561-3274-CF35-A2C5-EB607EBC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6B127-8684-1977-8679-27A6DFE65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ED2E6-5042-02F4-78D5-BBF4BC1C9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038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96E8-C5D2-5277-FE0F-44D3427F9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2AA10-E525-133E-039F-C518695CC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9B6CF-1DD8-B40B-C9EE-E67E5D9EB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02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E6B15-00F6-18BB-4988-E39214F5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F1FA21-223D-7E53-16AE-AA07F183A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56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2D3AE-A5E0-FF45-8C2D-C89A05317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F6656-D05B-86E3-6393-E1B2ADCA6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3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5F109-194F-6B10-92AA-5E36BBE0F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8" y="365125"/>
            <a:ext cx="11032952" cy="530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199D9-F2EA-1197-7B65-07EA3E2C0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91198"/>
            <a:ext cx="10515600" cy="5085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41FAC6C3-4726-D305-3B66-6C9F2A10665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5028" y="6398260"/>
            <a:ext cx="1032972" cy="37439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221357DD-7EE3-54FE-35C1-C195DF51F734}"/>
              </a:ext>
            </a:extLst>
          </p:cNvPr>
          <p:cNvSpPr txBox="1">
            <a:spLocks/>
          </p:cNvSpPr>
          <p:nvPr userDrawn="1"/>
        </p:nvSpPr>
        <p:spPr>
          <a:xfrm>
            <a:off x="320848" y="6478428"/>
            <a:ext cx="3099360" cy="214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dirty="0">
                <a:solidFill>
                  <a:srgbClr val="004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en-US" sz="1100" dirty="0">
                <a:solidFill>
                  <a:srgbClr val="004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Innovation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B46377-011E-77C7-BA7C-6DE0BD55E9BB}"/>
              </a:ext>
            </a:extLst>
          </p:cNvPr>
          <p:cNvCxnSpPr>
            <a:cxnSpLocks/>
          </p:cNvCxnSpPr>
          <p:nvPr userDrawn="1"/>
        </p:nvCxnSpPr>
        <p:spPr>
          <a:xfrm>
            <a:off x="320848" y="6359144"/>
            <a:ext cx="11550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51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5" r:id="rId3"/>
    <p:sldLayoutId id="2147483664" r:id="rId4"/>
    <p:sldLayoutId id="2147483667" r:id="rId5"/>
    <p:sldLayoutId id="2147483661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00488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85803-0149-58BB-2BC3-D1CE7878D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75339AD-E623-B807-37C7-6E5A7871E314}"/>
              </a:ext>
            </a:extLst>
          </p:cNvPr>
          <p:cNvSpPr txBox="1">
            <a:spLocks/>
          </p:cNvSpPr>
          <p:nvPr/>
        </p:nvSpPr>
        <p:spPr>
          <a:xfrm>
            <a:off x="507998" y="4058421"/>
            <a:ext cx="5414819" cy="1568823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72278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4518" marR="80687" indent="-151287" algn="just">
              <a:lnSpc>
                <a:spcPts val="1235"/>
              </a:lnSpc>
            </a:pPr>
            <a:r>
              <a:rPr lang="en-US" sz="1000" b="1" dirty="0"/>
              <a:t>Centralized Asset Data:</a:t>
            </a:r>
            <a:r>
              <a:rPr lang="en-US" sz="1000" dirty="0"/>
              <a:t> A unified platform for collecting, storing, and analyzing MOV data, driving consistency across teams.</a:t>
            </a:r>
          </a:p>
          <a:p>
            <a:pPr marL="204518" marR="80687" indent="-151287" algn="just">
              <a:lnSpc>
                <a:spcPts val="1235"/>
              </a:lnSpc>
            </a:pPr>
            <a:r>
              <a:rPr lang="en-US" sz="1000" b="1" dirty="0"/>
              <a:t>Failure Prevention Through Insight:</a:t>
            </a:r>
            <a:r>
              <a:rPr lang="en-US" sz="1000" dirty="0"/>
              <a:t> Early identification of abnormal operating patterns, enabling proactive action before failures impact safety or production.</a:t>
            </a:r>
          </a:p>
          <a:p>
            <a:pPr marL="204518" marR="80687" indent="-151287" algn="just">
              <a:lnSpc>
                <a:spcPts val="1235"/>
              </a:lnSpc>
            </a:pPr>
            <a:r>
              <a:rPr lang="en-US" sz="1000" b="1" dirty="0"/>
              <a:t>Better Lifecycle Decisions:</a:t>
            </a:r>
            <a:r>
              <a:rPr lang="en-US" sz="1000" dirty="0"/>
              <a:t> Clear visibility into performance trends and wear indicators supports informed decisions on repair, overhaul, and replacement planning, reducing uncertainty and budget surprises.</a:t>
            </a:r>
            <a:endParaRPr lang="en-US" sz="1000" dirty="0">
              <a:solidFill>
                <a:srgbClr val="000000"/>
              </a:solidFill>
              <a:latin typeface="Arial" panose="02020603050405020304" pitchFamily="2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3CDF549B-262C-8834-DD51-46FF9AEB4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47" y="194868"/>
            <a:ext cx="11176000" cy="70886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4B8D"/>
                </a:solidFill>
                <a:latin typeface="Arial" panose="020B0604020202020204" pitchFamily="34" charset="0"/>
              </a:rPr>
              <a:t>Transforming MOV Performance with Data‑Driven Diagnostics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B074265-2481-273E-54EB-0CAE9E2D9BCC}"/>
              </a:ext>
            </a:extLst>
          </p:cNvPr>
          <p:cNvSpPr txBox="1">
            <a:spLocks/>
          </p:cNvSpPr>
          <p:nvPr/>
        </p:nvSpPr>
        <p:spPr>
          <a:xfrm>
            <a:off x="508000" y="194868"/>
            <a:ext cx="11176000" cy="708860"/>
          </a:xfrm>
          <a:prstGeom prst="rect">
            <a:avLst/>
          </a:prstGeom>
        </p:spPr>
        <p:txBody>
          <a:bodyPr anchor="ctr"/>
          <a:lstStyle>
            <a:lvl1pPr algn="l" defTabSz="73152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CA" sz="2667" dirty="0"/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31C0D1DB-5560-AD63-6CDA-6FC4B022D58B}"/>
              </a:ext>
            </a:extLst>
          </p:cNvPr>
          <p:cNvSpPr txBox="1">
            <a:spLocks/>
          </p:cNvSpPr>
          <p:nvPr/>
        </p:nvSpPr>
        <p:spPr>
          <a:xfrm>
            <a:off x="424872" y="719824"/>
            <a:ext cx="11176000" cy="3137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i="0" kern="1200">
                <a:solidFill>
                  <a:srgbClr val="00488D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500" dirty="0">
                <a:solidFill>
                  <a:srgbClr val="004B8D"/>
                </a:solidFill>
                <a:latin typeface="Arial" panose="020B0604020202020204" pitchFamily="34" charset="0"/>
              </a:rPr>
              <a:t>A STRUCTURED APPROACH TO MITIGATING RISK AND IMPROVING LIFECYCLE PERFORMANCE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29CCBE3-A332-4625-2B92-73C90A4E48A4}"/>
              </a:ext>
            </a:extLst>
          </p:cNvPr>
          <p:cNvSpPr txBox="1">
            <a:spLocks/>
          </p:cNvSpPr>
          <p:nvPr/>
        </p:nvSpPr>
        <p:spPr>
          <a:xfrm>
            <a:off x="549564" y="1285848"/>
            <a:ext cx="3227294" cy="231963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681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43">
              <a:lnSpc>
                <a:spcPts val="1853"/>
              </a:lnSpc>
              <a:spcAft>
                <a:spcPts val="393"/>
              </a:spcAft>
              <a:buFont typeface="Arial" panose="020B0604020202020204" pitchFamily="34" charset="0"/>
              <a:buNone/>
            </a:pPr>
            <a:r>
              <a:rPr lang="en-US" sz="1700" b="1" spc="-13" dirty="0">
                <a:solidFill>
                  <a:srgbClr val="004B8D"/>
                </a:solidFill>
                <a:latin typeface="Arial" panose="02020603050405020304" pitchFamily="2"/>
              </a:rPr>
              <a:t>Challenge 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1404890-A4EE-E737-C96D-911A811C3B13}"/>
              </a:ext>
            </a:extLst>
          </p:cNvPr>
          <p:cNvSpPr txBox="1">
            <a:spLocks/>
          </p:cNvSpPr>
          <p:nvPr/>
        </p:nvSpPr>
        <p:spPr>
          <a:xfrm>
            <a:off x="507999" y="1558711"/>
            <a:ext cx="5424085" cy="1665029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70037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Motor‑operated valves (MOVs) play a critical role in ensuring safe, reliable, and efficient operations. </a:t>
            </a:r>
          </a:p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Many large energy producers, particularly those operating in upstream, oilsands, and refining environments face ongoing challenges with ageing, non‑smart MOV installed base.</a:t>
            </a:r>
          </a:p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This often leads to reactive maintenance, limited visibility into asset health, and uncertainty about whether valves are performing as intended. </a:t>
            </a:r>
          </a:p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A common challenge is determining which assets truly require attention when there is no consistent diagnostic baseline or standardized assessment process.</a:t>
            </a:r>
            <a:endParaRPr lang="en-US" sz="1000" dirty="0">
              <a:solidFill>
                <a:srgbClr val="000000"/>
              </a:solidFill>
              <a:latin typeface="Arial" panose="02020603050405020304" pitchFamily="2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2301A6-9084-7564-200F-856C2C8924AB}"/>
              </a:ext>
            </a:extLst>
          </p:cNvPr>
          <p:cNvSpPr txBox="1">
            <a:spLocks/>
          </p:cNvSpPr>
          <p:nvPr/>
        </p:nvSpPr>
        <p:spPr>
          <a:xfrm>
            <a:off x="6359201" y="1558495"/>
            <a:ext cx="5424085" cy="1572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74519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Spartan implemented a structured MOV diagnostic program using </a:t>
            </a:r>
            <a:r>
              <a:rPr lang="en-US" sz="1000" dirty="0" err="1"/>
              <a:t>FlowScanner</a:t>
            </a:r>
            <a:r>
              <a:rPr lang="en-US" sz="1000" dirty="0"/>
              <a:t> technology to capture detailed performance data across the electric actuation install base. </a:t>
            </a:r>
          </a:p>
          <a:p>
            <a:pPr marL="191631" marR="80687" indent="-151287" algn="just">
              <a:lnSpc>
                <a:spcPts val="1235"/>
              </a:lnSpc>
            </a:pPr>
            <a:r>
              <a:rPr lang="en-US" sz="1000" dirty="0"/>
              <a:t>This approach helps teams establish clear health baselines, identify developing issues early, and create alignment across departments using shared, data‑driven insights.</a:t>
            </a:r>
            <a:endParaRPr lang="en-US" sz="1000" dirty="0">
              <a:solidFill>
                <a:srgbClr val="000000"/>
              </a:solidFill>
              <a:latin typeface="Arial" panose="02020603050405020304" pitchFamily="2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0D842D-4007-4E80-EE7D-A14C231CC422}"/>
              </a:ext>
            </a:extLst>
          </p:cNvPr>
          <p:cNvCxnSpPr>
            <a:cxnSpLocks/>
          </p:cNvCxnSpPr>
          <p:nvPr/>
        </p:nvCxnSpPr>
        <p:spPr>
          <a:xfrm>
            <a:off x="542739" y="1564875"/>
            <a:ext cx="5380079" cy="0"/>
          </a:xfrm>
          <a:prstGeom prst="line">
            <a:avLst/>
          </a:prstGeom>
          <a:ln w="12065" cmpd="sng">
            <a:solidFill>
              <a:srgbClr val="F7A331"/>
            </a:solidFill>
          </a:ln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3884E5-FFE9-C96A-C710-C9B24FE7C87E}"/>
              </a:ext>
            </a:extLst>
          </p:cNvPr>
          <p:cNvCxnSpPr>
            <a:cxnSpLocks/>
          </p:cNvCxnSpPr>
          <p:nvPr/>
        </p:nvCxnSpPr>
        <p:spPr>
          <a:xfrm>
            <a:off x="542738" y="4064584"/>
            <a:ext cx="4482459" cy="0"/>
          </a:xfrm>
          <a:prstGeom prst="line">
            <a:avLst/>
          </a:prstGeom>
          <a:ln w="12065" cmpd="sng">
            <a:solidFill>
              <a:srgbClr val="F7A331"/>
            </a:solidFill>
          </a:ln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76376-9A16-59E7-C149-021D780DB31C}"/>
              </a:ext>
            </a:extLst>
          </p:cNvPr>
          <p:cNvCxnSpPr>
            <a:cxnSpLocks/>
          </p:cNvCxnSpPr>
          <p:nvPr/>
        </p:nvCxnSpPr>
        <p:spPr>
          <a:xfrm>
            <a:off x="6392821" y="1564658"/>
            <a:ext cx="5381199" cy="0"/>
          </a:xfrm>
          <a:prstGeom prst="line">
            <a:avLst/>
          </a:prstGeom>
          <a:ln w="12065" cmpd="sng">
            <a:solidFill>
              <a:srgbClr val="F7A331"/>
            </a:solidFill>
          </a:ln>
        </p:spPr>
      </p:cxn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028E3EB-99F3-ED06-6562-C7CD5DC9F870}"/>
              </a:ext>
            </a:extLst>
          </p:cNvPr>
          <p:cNvSpPr txBox="1">
            <a:spLocks/>
          </p:cNvSpPr>
          <p:nvPr/>
        </p:nvSpPr>
        <p:spPr>
          <a:xfrm>
            <a:off x="6389255" y="1283392"/>
            <a:ext cx="3227294" cy="2280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681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43">
              <a:lnSpc>
                <a:spcPts val="1853"/>
              </a:lnSpc>
              <a:spcAft>
                <a:spcPts val="393"/>
              </a:spcAft>
              <a:buFont typeface="Arial" panose="020B0604020202020204" pitchFamily="34" charset="0"/>
              <a:buNone/>
            </a:pPr>
            <a:r>
              <a:rPr lang="en-US" sz="1700" b="1" spc="-13" dirty="0">
                <a:solidFill>
                  <a:srgbClr val="004B8D"/>
                </a:solidFill>
                <a:latin typeface="Arial" panose="02020603050405020304" pitchFamily="2"/>
              </a:rPr>
              <a:t>Solution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28EC29B-BD0D-5CD9-B589-320E15F4C063}"/>
              </a:ext>
            </a:extLst>
          </p:cNvPr>
          <p:cNvSpPr txBox="1">
            <a:spLocks/>
          </p:cNvSpPr>
          <p:nvPr/>
        </p:nvSpPr>
        <p:spPr>
          <a:xfrm>
            <a:off x="549564" y="3797373"/>
            <a:ext cx="3227294" cy="2280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681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43">
              <a:lnSpc>
                <a:spcPts val="1853"/>
              </a:lnSpc>
              <a:spcAft>
                <a:spcPts val="393"/>
              </a:spcAft>
              <a:buFont typeface="Arial" panose="020B0604020202020204" pitchFamily="34" charset="0"/>
              <a:buNone/>
            </a:pPr>
            <a:r>
              <a:rPr lang="en-US" sz="1700" b="1" spc="-13" dirty="0">
                <a:solidFill>
                  <a:srgbClr val="004B8D"/>
                </a:solidFill>
                <a:latin typeface="Arial" panose="02020603050405020304" pitchFamily="2"/>
              </a:rPr>
              <a:t>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0D95CC-EDFB-7ECC-7F6B-9F5C66AFB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975" y="2470847"/>
            <a:ext cx="3748354" cy="37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6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rtan Presentation Template 2024_R6" id="{A651B9EB-7F9E-0B4D-9D54-CE0BF86936BA}" vid="{F27E7707-B079-F348-96FC-5056777A35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Spartan Presentation Template</Template>
  <TotalTime>148</TotalTime>
  <Words>239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Transforming MOV Performance with Data‑Driven Diagnostics</vt:lpstr>
    </vt:vector>
  </TitlesOfParts>
  <Company>Spartan Controls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Jasmeen Virk</dc:creator>
  <cp:lastModifiedBy>Jasmeen Virk</cp:lastModifiedBy>
  <cp:revision>2</cp:revision>
  <cp:lastPrinted>2023-04-20T15:06:44Z</cp:lastPrinted>
  <dcterms:created xsi:type="dcterms:W3CDTF">2025-05-12T20:09:49Z</dcterms:created>
  <dcterms:modified xsi:type="dcterms:W3CDTF">2026-02-03T21:25:24Z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cb696f8-c08d-4f87-8807-c9b40e872233_Enabled">
    <vt:lpwstr>true</vt:lpwstr>
  </property>
  <property fmtid="{D5CDD505-2E9C-101B-9397-08002B2CF9AE}" pid="3" name="MSIP_Label_9cb696f8-c08d-4f87-8807-c9b40e872233_SetDate">
    <vt:lpwstr>2023-11-23T17:56:56Z</vt:lpwstr>
  </property>
  <property fmtid="{D5CDD505-2E9C-101B-9397-08002B2CF9AE}" pid="4" name="MSIP_Label_9cb696f8-c08d-4f87-8807-c9b40e872233_Method">
    <vt:lpwstr>Standard</vt:lpwstr>
  </property>
  <property fmtid="{D5CDD505-2E9C-101B-9397-08002B2CF9AE}" pid="5" name="MSIP_Label_9cb696f8-c08d-4f87-8807-c9b40e872233_Name">
    <vt:lpwstr>Sensitive Data Test</vt:lpwstr>
  </property>
  <property fmtid="{D5CDD505-2E9C-101B-9397-08002B2CF9AE}" pid="6" name="MSIP_Label_9cb696f8-c08d-4f87-8807-c9b40e872233_SiteId">
    <vt:lpwstr>0123b3b0-dfd2-4b73-bce1-5761a6245688</vt:lpwstr>
  </property>
  <property fmtid="{D5CDD505-2E9C-101B-9397-08002B2CF9AE}" pid="7" name="MSIP_Label_9cb696f8-c08d-4f87-8807-c9b40e872233_ActionId">
    <vt:lpwstr>3e611cd4-7579-4b21-8c1b-6f084e97df22</vt:lpwstr>
  </property>
  <property fmtid="{D5CDD505-2E9C-101B-9397-08002B2CF9AE}" pid="8" name="MSIP_Label_9cb696f8-c08d-4f87-8807-c9b40e872233_ContentBits">
    <vt:lpwstr>0</vt:lpwstr>
  </property>
</Properties>
</file>